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814" autoAdjust="0"/>
    <p:restoredTop sz="94660"/>
  </p:normalViewPr>
  <p:slideViewPr>
    <p:cSldViewPr snapToGrid="0">
      <p:cViewPr varScale="1">
        <p:scale>
          <a:sx n="79" d="100"/>
          <a:sy n="79" d="100"/>
        </p:scale>
        <p:origin x="126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IHOON Lee" userId="f3c7f4d099ee3eb8" providerId="LiveId" clId="{1323255E-758F-4123-9984-6A08CA46BB4D}"/>
    <pc:docChg chg="modSld">
      <pc:chgData name="JIHOON Lee" userId="f3c7f4d099ee3eb8" providerId="LiveId" clId="{1323255E-758F-4123-9984-6A08CA46BB4D}" dt="2017-06-07T09:46:32.896" v="31" actId="0"/>
      <pc:docMkLst>
        <pc:docMk/>
      </pc:docMkLst>
      <pc:sldChg chg="addSp modSp">
        <pc:chgData name="JIHOON Lee" userId="f3c7f4d099ee3eb8" providerId="LiveId" clId="{1323255E-758F-4123-9984-6A08CA46BB4D}" dt="2017-06-07T09:46:32.896" v="31" actId="0"/>
        <pc:sldMkLst>
          <pc:docMk/>
          <pc:sldMk cId="754506370" sldId="256"/>
        </pc:sldMkLst>
        <pc:spChg chg="add mod">
          <ac:chgData name="JIHOON Lee" userId="f3c7f4d099ee3eb8" providerId="LiveId" clId="{1323255E-758F-4123-9984-6A08CA46BB4D}" dt="2017-06-07T09:46:32.896" v="31" actId="0"/>
          <ac:spMkLst>
            <pc:docMk/>
            <pc:sldMk cId="754506370" sldId="256"/>
            <ac:spMk id="7" creationId="{5C062C89-5E85-46DB-8F96-69AA3CC2BEBB}"/>
          </ac:spMkLst>
        </pc:spChg>
        <pc:spChg chg="add mod">
          <ac:chgData name="JIHOON Lee" userId="f3c7f4d099ee3eb8" providerId="LiveId" clId="{1323255E-758F-4123-9984-6A08CA46BB4D}" dt="2017-06-07T09:46:32.896" v="31" actId="0"/>
          <ac:spMkLst>
            <pc:docMk/>
            <pc:sldMk cId="754506370" sldId="256"/>
            <ac:spMk id="5" creationId="{92498DB5-1DE6-457D-BE97-984FC98B7755}"/>
          </ac:spMkLst>
        </pc:spChg>
        <pc:spChg chg="add mod">
          <ac:chgData name="JIHOON Lee" userId="f3c7f4d099ee3eb8" providerId="LiveId" clId="{1323255E-758F-4123-9984-6A08CA46BB4D}" dt="2017-06-07T09:36:04.090" v="19" actId="0"/>
          <ac:spMkLst>
            <pc:docMk/>
            <pc:sldMk cId="754506370" sldId="256"/>
            <ac:spMk id="6" creationId="{247ECB4E-81DF-4294-8042-2090B83E5F79}"/>
          </ac:spMkLst>
        </pc:spChg>
        <pc:spChg chg="add mod">
          <ac:chgData name="JIHOON Lee" userId="f3c7f4d099ee3eb8" providerId="LiveId" clId="{1323255E-758F-4123-9984-6A08CA46BB4D}" dt="2017-06-07T09:46:32.896" v="31" actId="0"/>
          <ac:spMkLst>
            <pc:docMk/>
            <pc:sldMk cId="754506370" sldId="256"/>
            <ac:spMk id="4" creationId="{E48BF4AB-1D1E-4AB7-9754-A93A85DECE1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1D4D5A8-B6A1-40AD-ABFD-9663AF4D625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D08F9133-57BB-4CF0-99C3-B260A8674D2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40A50EB-0428-48AE-9EF1-3319B03663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BA2FD68-DBE1-4441-8A80-758C2A59E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D3A9261A-9731-4E60-AB3B-B4EC879601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900014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A83BF80-80F4-4CA8-AF76-4F2E139EE9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EFDF5394-1E07-4D50-B53E-555F613B25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BD9333C-46D6-4A37-ADA6-205D326F8A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7B28ED9-1524-4A2F-9484-3402E6AAB5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CE71846-65B3-4F28-9944-331474B2D1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249097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394428A8-F78F-4FA5-889B-084A5CDA66B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43DB501A-40C8-4441-961D-C8033F7A5AD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99D2A315-B3B5-45F1-B67E-45F47BFF13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BD35F69-0C72-43D5-884B-04B23A7710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BA94CF7-10B3-4AC1-A94C-2A9FA89D11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38325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EE30BAD-D50B-43A4-86AE-EE13EE1018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22B6655F-A909-4A31-BC27-20A9B04B61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96CCB50-7DE1-4017-B76A-8671AD4595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DF47A7B0-AFA8-4413-B031-BA41D69E54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C5DBFC7-32BA-4D82-8A1B-2DE6E8B167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955164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0946931-62A7-49EC-9CDD-AD038C71CA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67A8DB7-84FD-43CF-937B-23A71C634B8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04EDA86-0F99-4118-A117-D5239034DE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C57E771-F5EB-4A87-B0F1-A14D53EA59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B62FDB9-1006-4EFD-88D1-7504CE9E98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497748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8065A2A-1B04-4101-A1C1-063F01C4DC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2A69CD4A-C257-403F-B754-CA0C81B454B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181F825B-FFA5-4D47-9DC7-F38BCB5567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93FAD40C-D6F4-4397-95BF-1175F9D359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3F48E166-985B-4C59-ADA1-19FAA48890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C02ECE0B-189D-4084-A320-5AF86BAE20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824084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55BB2D4-D3BE-4598-B1FD-B909E30E8F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68AAB82-9EF2-41DA-AA01-971A224716B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52D6BC9C-54F5-4281-A9D9-B66DDFF66F9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CDD8668A-B696-47A2-8348-13108C62D1D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4B65FED6-9DC4-4109-B176-73A68FE70D0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2BABBCEB-63ED-4794-9EC1-E18B401ABD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F6427572-66DD-4F17-BBA9-6731E620B1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C1F590FF-08FC-43D3-A843-D84015D148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482620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75EE505-7BA8-4849-A34B-5AF84096F8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AD4A9C05-637B-41E1-B3EC-5C4B9B4CA2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E6F25F94-5B47-4375-9D16-1E78A73625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C2176275-7810-4A12-BA56-560AAE8A06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12431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4E8E10C7-83B3-412C-8FF3-C16A4F6DAF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3B842CA7-BA90-4693-AF31-7F5D94E62E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82F2553E-08CD-48D9-9C88-D980BADBA9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167963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83CF501-C80D-422A-8AC6-91499090B0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D101734D-6DFF-4B7A-A4F4-3A4D344181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6E0E218B-F310-456A-9E89-DBC3D2350EA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1B0F61D3-2D61-4B9A-8E19-BDF1354615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5CEC4A5F-4A59-4712-A6B0-BC35D99F4D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8C2D15AE-0256-400F-8CAF-2F1880F628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0218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3DEC725-1E9C-424B-A057-CAAAE0655A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3EFD8B74-5701-403C-97AC-39EFA0A0CF3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0C31EA0C-918C-4092-9F93-EA03C175039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3BE8056C-5F46-4DDD-A99B-90713E2E83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78F56FEF-E9A0-4B1D-8FED-B562CE3B2B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2E6D8E3D-DBAA-4510-9502-CFFAE2FA9B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45435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9A7BBD60-8E1E-4039-A99B-A30FA7F3D7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1406F4F0-9A4B-41AD-A8B9-A0497A2581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0C24848-0B28-4BFA-AE2C-683BB55F997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993160-5521-4374-A2DC-DBA38A5C20DE}" type="datetimeFigureOut">
              <a:rPr lang="ko-KR" altLang="en-US" smtClean="0"/>
              <a:t>2017-06-08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35C9BFD-452D-47EC-A5C6-5EF9DFE7AD2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DE5E714C-5825-4313-BAC8-093E24818D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EB5C33-2AF7-4125-83BD-171CCAFD6C3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908287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E48BF4AB-1D1E-4AB7-9754-A93A85DECE10}"/>
              </a:ext>
            </a:extLst>
          </p:cNvPr>
          <p:cNvSpPr txBox="1"/>
          <p:nvPr/>
        </p:nvSpPr>
        <p:spPr>
          <a:xfrm>
            <a:off x="2803923" y="3130419"/>
            <a:ext cx="67008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2. </a:t>
            </a:r>
            <a:r>
              <a:rPr lang="ko-KR" altLang="en-US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빠른 실행 도구 모음</a:t>
            </a:r>
            <a:r>
              <a:rPr lang="en-US" altLang="ko-KR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 </a:t>
            </a:r>
            <a:r>
              <a:rPr lang="ko-KR" altLang="en-US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순서 바꾸기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2498DB5-1DE6-457D-BE97-984FC98B7755}"/>
              </a:ext>
            </a:extLst>
          </p:cNvPr>
          <p:cNvSpPr txBox="1"/>
          <p:nvPr/>
        </p:nvSpPr>
        <p:spPr>
          <a:xfrm>
            <a:off x="905166" y="4277575"/>
            <a:ext cx="1049838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3. </a:t>
            </a:r>
            <a:r>
              <a:rPr lang="ko-KR" altLang="en-US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빠른 실행 도구 모음을</a:t>
            </a:r>
            <a:r>
              <a:rPr lang="en-US" altLang="ko-KR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 </a:t>
            </a:r>
            <a:r>
              <a:rPr lang="ko-KR" altLang="en-US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리본 메뉴에서 </a:t>
            </a:r>
            <a:r>
              <a:rPr lang="en-US" altLang="ko-KR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3</a:t>
            </a:r>
            <a:r>
              <a:rPr lang="ko-KR" altLang="en-US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가지 추가하기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5C062C89-5E85-46DB-8F96-69AA3CC2BEBB}"/>
              </a:ext>
            </a:extLst>
          </p:cNvPr>
          <p:cNvSpPr txBox="1"/>
          <p:nvPr/>
        </p:nvSpPr>
        <p:spPr>
          <a:xfrm>
            <a:off x="1778000" y="1855573"/>
            <a:ext cx="8752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1. </a:t>
            </a:r>
            <a:r>
              <a:rPr lang="ko-KR" altLang="en-US" sz="3200" dirty="0">
                <a:ln>
                  <a:solidFill>
                    <a:schemeClr val="accent1">
                      <a:alpha val="0"/>
                    </a:schemeClr>
                  </a:solidFill>
                </a:ln>
              </a:rPr>
              <a:t>빠른 실행 도구 모음에서 가져오기 적용하기</a:t>
            </a:r>
            <a:endParaRPr lang="en-US" altLang="ko-KR" sz="3200" dirty="0">
              <a:ln>
                <a:solidFill>
                  <a:schemeClr val="accent1">
                    <a:alpha val="0"/>
                  </a:schemeClr>
                </a:solidFill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7545063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27</Words>
  <Application>Microsoft Office PowerPoint</Application>
  <PresentationFormat>와이드스크린</PresentationFormat>
  <Paragraphs>3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정 소리</cp:lastModifiedBy>
  <cp:revision>3</cp:revision>
  <dcterms:created xsi:type="dcterms:W3CDTF">2017-06-07T09:31:34Z</dcterms:created>
  <dcterms:modified xsi:type="dcterms:W3CDTF">2017-06-08T05:15:39Z</dcterms:modified>
</cp:coreProperties>
</file>

<file path=docProps/thumbnail.jpeg>
</file>