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7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71" autoAdjust="0"/>
    <p:restoredTop sz="94660"/>
  </p:normalViewPr>
  <p:slideViewPr>
    <p:cSldViewPr snapToGrid="0">
      <p:cViewPr varScale="1">
        <p:scale>
          <a:sx n="61" d="100"/>
          <a:sy n="61" d="100"/>
        </p:scale>
        <p:origin x="4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23581625-52F9-42C9-B378-AA8BB8C1C00C}"/>
    <pc:docChg chg="undo redo custSel addSld delSld modSld sldOrd">
      <pc:chgData name="JIHOON Lee" userId="f3c7f4d099ee3eb8" providerId="LiveId" clId="{23581625-52F9-42C9-B378-AA8BB8C1C00C}" dt="2017-06-09T06:48:17.600" v="466" actId="2696"/>
      <pc:docMkLst>
        <pc:docMk/>
      </pc:docMkLst>
      <pc:sldChg chg="modTransition">
        <pc:chgData name="JIHOON Lee" userId="f3c7f4d099ee3eb8" providerId="LiveId" clId="{23581625-52F9-42C9-B378-AA8BB8C1C00C}" dt="2017-06-09T05:51:41.631" v="5" actId="0"/>
        <pc:sldMkLst>
          <pc:docMk/>
          <pc:sldMk cId="3157029176" sldId="257"/>
        </pc:sldMkLst>
      </pc:sldChg>
      <pc:sldChg chg="modTransition">
        <pc:chgData name="JIHOON Lee" userId="f3c7f4d099ee3eb8" providerId="LiveId" clId="{23581625-52F9-42C9-B378-AA8BB8C1C00C}" dt="2017-06-09T05:51:41.631" v="5" actId="0"/>
        <pc:sldMkLst>
          <pc:docMk/>
          <pc:sldMk cId="2443026073" sldId="258"/>
        </pc:sldMkLst>
      </pc:sldChg>
      <pc:sldChg chg="addSp delSp add del">
        <pc:chgData name="JIHOON Lee" userId="f3c7f4d099ee3eb8" providerId="LiveId" clId="{23581625-52F9-42C9-B378-AA8BB8C1C00C}" dt="2017-06-09T06:48:17.600" v="466" actId="2696"/>
        <pc:sldMkLst>
          <pc:docMk/>
          <pc:sldMk cId="2504257164" sldId="259"/>
        </pc:sldMkLst>
        <pc:spChg chg="add del">
          <ac:chgData name="JIHOON Lee" userId="f3c7f4d099ee3eb8" providerId="LiveId" clId="{23581625-52F9-42C9-B378-AA8BB8C1C00C}" dt="2017-06-09T05:51:24.851" v="3" actId="478"/>
          <ac:spMkLst>
            <pc:docMk/>
            <pc:sldMk cId="2504257164" sldId="259"/>
            <ac:spMk id="2" creationId="{F2E692D9-01E9-4E60-A876-D01060E1073E}"/>
          </ac:spMkLst>
        </pc:spChg>
        <pc:spChg chg="add del">
          <ac:chgData name="JIHOON Lee" userId="f3c7f4d099ee3eb8" providerId="LiveId" clId="{23581625-52F9-42C9-B378-AA8BB8C1C00C}" dt="2017-06-09T05:51:24.851" v="3" actId="478"/>
          <ac:spMkLst>
            <pc:docMk/>
            <pc:sldMk cId="2504257164" sldId="259"/>
            <ac:spMk id="3" creationId="{16F6D35A-08B1-4C56-9AB8-9297F46498C7}"/>
          </ac:spMkLst>
        </pc:spChg>
      </pc:sldChg>
      <pc:sldChg chg="add del">
        <pc:chgData name="JIHOON Lee" userId="f3c7f4d099ee3eb8" providerId="LiveId" clId="{23581625-52F9-42C9-B378-AA8BB8C1C00C}" dt="2017-06-09T05:51:52.337" v="8" actId="0"/>
        <pc:sldMkLst>
          <pc:docMk/>
          <pc:sldMk cId="1319964693" sldId="260"/>
        </pc:sldMkLst>
      </pc:sldChg>
      <pc:sldChg chg="addSp delSp modSp add mod ord setBg setClrOvrMap">
        <pc:chgData name="JIHOON Lee" userId="f3c7f4d099ee3eb8" providerId="LiveId" clId="{23581625-52F9-42C9-B378-AA8BB8C1C00C}" dt="2017-06-09T06:40:23.297" v="465" actId="2711"/>
        <pc:sldMkLst>
          <pc:docMk/>
          <pc:sldMk cId="2043179514" sldId="260"/>
        </pc:sldMkLst>
        <pc:spChg chg="add del">
          <ac:chgData name="JIHOON Lee" userId="f3c7f4d099ee3eb8" providerId="LiveId" clId="{23581625-52F9-42C9-B378-AA8BB8C1C00C}" dt="2017-06-09T05:55:27.066" v="332" actId="26606"/>
          <ac:spMkLst>
            <pc:docMk/>
            <pc:sldMk cId="2043179514" sldId="260"/>
            <ac:spMk id="57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11.173" v="318" actId="26606"/>
          <ac:spMkLst>
            <pc:docMk/>
            <pc:sldMk cId="2043179514" sldId="260"/>
            <ac:spMk id="10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48.755" v="347" actId="26606"/>
          <ac:spMkLst>
            <pc:docMk/>
            <pc:sldMk cId="2043179514" sldId="260"/>
            <ac:spMk id="97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1:16.162" v="417" actId="26606"/>
          <ac:spMkLst>
            <pc:docMk/>
            <pc:sldMk cId="2043179514" sldId="260"/>
            <ac:spMk id="144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1:06.378" v="412" actId="26606"/>
          <ac:spMkLst>
            <pc:docMk/>
            <pc:sldMk cId="2043179514" sldId="260"/>
            <ac:spMk id="80" creationId="{00000000-0000-0000-0000-000000000000}"/>
          </ac:spMkLst>
        </pc:spChg>
        <pc:spChg chg="mod topLvl">
          <ac:chgData name="JIHOON Lee" userId="f3c7f4d099ee3eb8" providerId="LiveId" clId="{23581625-52F9-42C9-B378-AA8BB8C1C00C}" dt="2017-06-09T06:37:25.739" v="456" actId="0"/>
          <ac:spMkLst>
            <pc:docMk/>
            <pc:sldMk cId="2043179514" sldId="260"/>
            <ac:spMk id="184" creationId="{0282F7B1-AB87-4D88-A67C-9C9CE18BDD02}"/>
          </ac:spMkLst>
        </pc:spChg>
        <pc:spChg chg="add del">
          <ac:chgData name="JIHOON Lee" userId="f3c7f4d099ee3eb8" providerId="LiveId" clId="{23581625-52F9-42C9-B378-AA8BB8C1C00C}" dt="2017-06-09T05:56:04.626" v="356" actId="26606"/>
          <ac:spMkLst>
            <pc:docMk/>
            <pc:sldMk cId="2043179514" sldId="260"/>
            <ac:spMk id="150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2:15.487" v="435" actId="26606"/>
          <ac:spMkLst>
            <pc:docMk/>
            <pc:sldMk cId="2043179514" sldId="260"/>
            <ac:spMk id="90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48.351" v="345" actId="26606"/>
          <ac:spMkLst>
            <pc:docMk/>
            <pc:sldMk cId="2043179514" sldId="260"/>
            <ac:spMk id="94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47.600" v="343" actId="26606"/>
          <ac:spMkLst>
            <pc:docMk/>
            <pc:sldMk cId="2043179514" sldId="260"/>
            <ac:spMk id="92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47.600" v="343" actId="26606"/>
          <ac:spMkLst>
            <pc:docMk/>
            <pc:sldMk cId="2043179514" sldId="260"/>
            <ac:spMk id="91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0:38.931" v="394" actId="26606"/>
          <ac:spMkLst>
            <pc:docMk/>
            <pc:sldMk cId="2043179514" sldId="260"/>
            <ac:spMk id="77" creationId="{00000000-0000-0000-0000-000000000000}"/>
          </ac:spMkLst>
        </pc:spChg>
        <pc:spChg chg="mod topLvl">
          <ac:chgData name="JIHOON Lee" userId="f3c7f4d099ee3eb8" providerId="LiveId" clId="{23581625-52F9-42C9-B378-AA8BB8C1C00C}" dt="2017-06-09T06:37:25.739" v="456" actId="0"/>
          <ac:spMkLst>
            <pc:docMk/>
            <pc:sldMk cId="2043179514" sldId="260"/>
            <ac:spMk id="188" creationId="{2B58E9DF-CA35-4B40-BD70-A16DD3D941D8}"/>
          </ac:spMkLst>
        </pc:spChg>
        <pc:spChg chg="add del">
          <ac:chgData name="JIHOON Lee" userId="f3c7f4d099ee3eb8" providerId="LiveId" clId="{23581625-52F9-42C9-B378-AA8BB8C1C00C}" dt="2017-06-09T06:01:05.851" v="410" actId="26606"/>
          <ac:spMkLst>
            <pc:docMk/>
            <pc:sldMk cId="2043179514" sldId="260"/>
            <ac:spMk id="67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2:15.013" v="433" actId="26606"/>
          <ac:spMkLst>
            <pc:docMk/>
            <pc:sldMk cId="2043179514" sldId="260"/>
            <ac:spMk id="151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25.546" v="328" actId="26606"/>
          <ac:spMkLst>
            <pc:docMk/>
            <pc:sldMk cId="2043179514" sldId="260"/>
            <ac:spMk id="34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16.683" v="322" actId="26606"/>
          <ac:spMkLst>
            <pc:docMk/>
            <pc:sldMk cId="2043179514" sldId="260"/>
            <ac:spMk id="19" creationId="{00000000-0000-0000-0000-000000000000}"/>
          </ac:spMkLst>
        </pc:spChg>
        <pc:spChg chg="mod topLvl">
          <ac:chgData name="JIHOON Lee" userId="f3c7f4d099ee3eb8" providerId="LiveId" clId="{23581625-52F9-42C9-B378-AA8BB8C1C00C}" dt="2017-06-09T06:37:25.739" v="456" actId="0"/>
          <ac:spMkLst>
            <pc:docMk/>
            <pc:sldMk cId="2043179514" sldId="260"/>
            <ac:spMk id="186" creationId="{450D118D-C68C-4AE9-A4DB-B82DA21DF2EC}"/>
          </ac:spMkLst>
        </pc:spChg>
        <pc:spChg chg="add del">
          <ac:chgData name="JIHOON Lee" userId="f3c7f4d099ee3eb8" providerId="LiveId" clId="{23581625-52F9-42C9-B378-AA8BB8C1C00C}" dt="2017-06-09T06:00:38.920" v="393" actId="26606"/>
          <ac:spMkLst>
            <pc:docMk/>
            <pc:sldMk cId="2043179514" sldId="260"/>
            <ac:spMk id="135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45.826" v="339" actId="26606"/>
          <ac:spMkLst>
            <pc:docMk/>
            <pc:sldMk cId="2043179514" sldId="260"/>
            <ac:spMk id="84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47.199" v="341" actId="26606"/>
          <ac:spMkLst>
            <pc:docMk/>
            <pc:sldMk cId="2043179514" sldId="260"/>
            <ac:spMk id="88" creationId="{00000000-0000-0000-0000-000000000000}"/>
          </ac:spMkLst>
        </pc:spChg>
        <pc:spChg chg="mod">
          <ac:chgData name="JIHOON Lee" userId="f3c7f4d099ee3eb8" providerId="LiveId" clId="{23581625-52F9-42C9-B378-AA8BB8C1C00C}" dt="2017-06-09T06:40:23.297" v="465" actId="2711"/>
          <ac:spMkLst>
            <pc:docMk/>
            <pc:sldMk cId="2043179514" sldId="260"/>
            <ac:spMk id="2" creationId="{112B5809-4E59-487B-8E08-B1D6819DD059}"/>
          </ac:spMkLst>
        </pc:spChg>
        <pc:spChg chg="add del">
          <ac:chgData name="JIHOON Lee" userId="f3c7f4d099ee3eb8" providerId="LiveId" clId="{23581625-52F9-42C9-B378-AA8BB8C1C00C}" dt="2017-06-09T06:00:38.931" v="394" actId="26606"/>
          <ac:spMkLst>
            <pc:docMk/>
            <pc:sldMk cId="2043179514" sldId="260"/>
            <ac:spMk id="78" creationId="{00000000-0000-0000-0000-000000000000}"/>
          </ac:spMkLst>
        </pc:spChg>
        <pc:spChg chg="mod topLvl">
          <ac:chgData name="JIHOON Lee" userId="f3c7f4d099ee3eb8" providerId="LiveId" clId="{23581625-52F9-42C9-B378-AA8BB8C1C00C}" dt="2017-06-09T06:37:25.739" v="456" actId="0"/>
          <ac:spMkLst>
            <pc:docMk/>
            <pc:sldMk cId="2043179514" sldId="260"/>
            <ac:spMk id="185" creationId="{03FC2BF6-D3BB-4B5D-AFDF-0DABFB8F54AF}"/>
          </ac:spMkLst>
        </pc:spChg>
        <pc:spChg chg="add del">
          <ac:chgData name="JIHOON Lee" userId="f3c7f4d099ee3eb8" providerId="LiveId" clId="{23581625-52F9-42C9-B378-AA8BB8C1C00C}" dt="2017-06-09T05:55:11.173" v="318" actId="26606"/>
          <ac:spMkLst>
            <pc:docMk/>
            <pc:sldMk cId="2043179514" sldId="260"/>
            <ac:spMk id="14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2:15.013" v="433" actId="26606"/>
          <ac:spMkLst>
            <pc:docMk/>
            <pc:sldMk cId="2043179514" sldId="260"/>
            <ac:spMk id="183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52.384" v="351" actId="26606"/>
          <ac:spMkLst>
            <pc:docMk/>
            <pc:sldMk cId="2043179514" sldId="260"/>
            <ac:spMk id="122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1:16.162" v="417" actId="26606"/>
          <ac:spMkLst>
            <pc:docMk/>
            <pc:sldMk cId="2043179514" sldId="260"/>
            <ac:spMk id="118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1:04.166" v="408" actId="26606"/>
          <ac:spMkLst>
            <pc:docMk/>
            <pc:sldMk cId="2043179514" sldId="260"/>
            <ac:spMk id="65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6:04.626" v="356" actId="26606"/>
          <ac:spMkLst>
            <pc:docMk/>
            <pc:sldMk cId="2043179514" sldId="260"/>
            <ac:spMk id="152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1:03.354" v="406" actId="26606"/>
          <ac:spMkLst>
            <pc:docMk/>
            <pc:sldMk cId="2043179514" sldId="260"/>
            <ac:spMk id="63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2:12.510" v="427" actId="26606"/>
          <ac:spMkLst>
            <pc:docMk/>
            <pc:sldMk cId="2043179514" sldId="260"/>
            <ac:spMk id="156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27.066" v="332" actId="26606"/>
          <ac:spMkLst>
            <pc:docMk/>
            <pc:sldMk cId="2043179514" sldId="260"/>
            <ac:spMk id="56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1:16.162" v="417" actId="26606"/>
          <ac:spMkLst>
            <pc:docMk/>
            <pc:sldMk cId="2043179514" sldId="260"/>
            <ac:spMk id="143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26.533" v="330" actId="26606"/>
          <ac:spMkLst>
            <pc:docMk/>
            <pc:sldMk cId="2043179514" sldId="260"/>
            <ac:spMk id="53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29.588" v="334" actId="26606"/>
          <ac:spMkLst>
            <pc:docMk/>
            <pc:sldMk cId="2043179514" sldId="260"/>
            <ac:spMk id="60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11.173" v="318" actId="26606"/>
          <ac:spMkLst>
            <pc:docMk/>
            <pc:sldMk cId="2043179514" sldId="260"/>
            <ac:spMk id="12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22.324" v="326" actId="26606"/>
          <ac:spMkLst>
            <pc:docMk/>
            <pc:sldMk cId="2043179514" sldId="260"/>
            <ac:spMk id="25" creationId="{00000000-0000-0000-0000-000000000000}"/>
          </ac:spMkLst>
        </pc:spChg>
        <pc:spChg chg="mod topLvl">
          <ac:chgData name="JIHOON Lee" userId="f3c7f4d099ee3eb8" providerId="LiveId" clId="{23581625-52F9-42C9-B378-AA8BB8C1C00C}" dt="2017-06-09T06:37:25.739" v="456" actId="0"/>
          <ac:spMkLst>
            <pc:docMk/>
            <pc:sldMk cId="2043179514" sldId="260"/>
            <ac:spMk id="182" creationId="{AF60C699-0ADE-4827-B39D-8E726A77EB56}"/>
          </ac:spMkLst>
        </pc:spChg>
        <pc:spChg chg="mod topLvl">
          <ac:chgData name="JIHOON Lee" userId="f3c7f4d099ee3eb8" providerId="LiveId" clId="{23581625-52F9-42C9-B378-AA8BB8C1C00C}" dt="2017-06-09T06:37:25.739" v="456" actId="0"/>
          <ac:spMkLst>
            <pc:docMk/>
            <pc:sldMk cId="2043179514" sldId="260"/>
            <ac:spMk id="187" creationId="{A998CBE0-82B3-4697-9F0F-C45BD58F1F18}"/>
          </ac:spMkLst>
        </pc:spChg>
        <pc:spChg chg="add del mod">
          <ac:chgData name="JIHOON Lee" userId="f3c7f4d099ee3eb8" providerId="LiveId" clId="{23581625-52F9-42C9-B378-AA8BB8C1C00C}" dt="2017-06-09T06:39:59.765" v="462" actId="0"/>
          <ac:spMkLst>
            <pc:docMk/>
            <pc:sldMk cId="2043179514" sldId="260"/>
            <ac:spMk id="3" creationId="{093961DD-4C76-4380-8B04-70A1E100D015}"/>
          </ac:spMkLst>
        </pc:spChg>
        <pc:spChg chg="add del">
          <ac:chgData name="JIHOON Lee" userId="f3c7f4d099ee3eb8" providerId="LiveId" clId="{23581625-52F9-42C9-B378-AA8BB8C1C00C}" dt="2017-06-09T06:00:38.931" v="394" actId="26606"/>
          <ac:spMkLst>
            <pc:docMk/>
            <pc:sldMk cId="2043179514" sldId="260"/>
            <ac:spMk id="76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2:15.013" v="433" actId="26606"/>
          <ac:spMkLst>
            <pc:docMk/>
            <pc:sldMk cId="2043179514" sldId="260"/>
            <ac:spMk id="179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50.407" v="349" actId="26606"/>
          <ac:spMkLst>
            <pc:docMk/>
            <pc:sldMk cId="2043179514" sldId="260"/>
            <ac:spMk id="108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48.351" v="345" actId="26606"/>
          <ac:spMkLst>
            <pc:docMk/>
            <pc:sldMk cId="2043179514" sldId="260"/>
            <ac:spMk id="95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2:15.013" v="433" actId="26606"/>
          <ac:spMkLst>
            <pc:docMk/>
            <pc:sldMk cId="2043179514" sldId="260"/>
            <ac:spMk id="181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1:16.162" v="417" actId="26606"/>
          <ac:spMkLst>
            <pc:docMk/>
            <pc:sldMk cId="2043179514" sldId="260"/>
            <ac:spMk id="147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48.755" v="347" actId="26606"/>
          <ac:spMkLst>
            <pc:docMk/>
            <pc:sldMk cId="2043179514" sldId="260"/>
            <ac:spMk id="98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6:01:03.354" v="406" actId="26606"/>
          <ac:spMkLst>
            <pc:docMk/>
            <pc:sldMk cId="2043179514" sldId="260"/>
            <ac:spMk id="62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16.683" v="322" actId="26606"/>
          <ac:spMkLst>
            <pc:docMk/>
            <pc:sldMk cId="2043179514" sldId="260"/>
            <ac:spMk id="20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16.683" v="322" actId="26606"/>
          <ac:spMkLst>
            <pc:docMk/>
            <pc:sldMk cId="2043179514" sldId="260"/>
            <ac:spMk id="18" creationId="{00000000-0000-0000-0000-000000000000}"/>
          </ac:spMkLst>
        </pc:spChg>
        <pc:spChg chg="add del">
          <ac:chgData name="JIHOON Lee" userId="f3c7f4d099ee3eb8" providerId="LiveId" clId="{23581625-52F9-42C9-B378-AA8BB8C1C00C}" dt="2017-06-09T05:55:26.533" v="330" actId="26606"/>
          <ac:spMkLst>
            <pc:docMk/>
            <pc:sldMk cId="2043179514" sldId="260"/>
            <ac:spMk id="52" creationId="{00000000-0000-0000-0000-000000000000}"/>
          </ac:spMkLst>
        </pc:spChg>
        <pc:spChg chg="mod topLvl">
          <ac:chgData name="JIHOON Lee" userId="f3c7f4d099ee3eb8" providerId="LiveId" clId="{23581625-52F9-42C9-B378-AA8BB8C1C00C}" dt="2017-06-09T06:37:25.739" v="456" actId="0"/>
          <ac:spMkLst>
            <pc:docMk/>
            <pc:sldMk cId="2043179514" sldId="260"/>
            <ac:spMk id="189" creationId="{012B234F-7194-4073-99CD-1802BBE6D2F8}"/>
          </ac:spMkLst>
        </pc:spChg>
        <pc:grpChg chg="add del">
          <ac:chgData name="JIHOON Lee" userId="f3c7f4d099ee3eb8" providerId="LiveId" clId="{23581625-52F9-42C9-B378-AA8BB8C1C00C}" dt="2017-06-09T05:55:25.546" v="328" actId="26606"/>
          <ac:grpSpMkLst>
            <pc:docMk/>
            <pc:sldMk cId="2043179514" sldId="260"/>
            <ac:grpSpMk id="35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6:00:38.920" v="393" actId="26606"/>
          <ac:grpSpMkLst>
            <pc:docMk/>
            <pc:sldMk cId="2043179514" sldId="260"/>
            <ac:grpSpMk id="145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5:55:29.588" v="334" actId="26606"/>
          <ac:grpSpMkLst>
            <pc:docMk/>
            <pc:sldMk cId="2043179514" sldId="260"/>
            <ac:grpSpMk id="72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5:55:25.546" v="328" actId="26606"/>
          <ac:grpSpMkLst>
            <pc:docMk/>
            <pc:sldMk cId="2043179514" sldId="260"/>
            <ac:grpSpMk id="38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6:01:06.378" v="412" actId="26606"/>
          <ac:grpSpMkLst>
            <pc:docMk/>
            <pc:sldMk cId="2043179514" sldId="260"/>
            <ac:grpSpMk id="85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6:02:15.013" v="433" actId="26606"/>
          <ac:grpSpMkLst>
            <pc:docMk/>
            <pc:sldMk cId="2043179514" sldId="260"/>
            <ac:grpSpMk id="153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5:55:50.407" v="349" actId="26606"/>
          <ac:grpSpMkLst>
            <pc:docMk/>
            <pc:sldMk cId="2043179514" sldId="260"/>
            <ac:grpSpMk id="109" creationId="{00000000-0000-0000-0000-000000000000}"/>
          </ac:grpSpMkLst>
        </pc:grpChg>
        <pc:grpChg chg="add del mod">
          <ac:chgData name="JIHOON Lee" userId="f3c7f4d099ee3eb8" providerId="LiveId" clId="{23581625-52F9-42C9-B378-AA8BB8C1C00C}" dt="2017-06-09T06:37:26.247" v="457" actId="0"/>
          <ac:grpSpMkLst>
            <pc:docMk/>
            <pc:sldMk cId="2043179514" sldId="260"/>
            <ac:grpSpMk id="180" creationId="{0420BC1F-A84A-4FB1-B88D-25797082D8F6}"/>
          </ac:grpSpMkLst>
        </pc:grpChg>
        <pc:grpChg chg="add del">
          <ac:chgData name="JIHOON Lee" userId="f3c7f4d099ee3eb8" providerId="LiveId" clId="{23581625-52F9-42C9-B378-AA8BB8C1C00C}" dt="2017-06-09T06:01:16.162" v="417" actId="26606"/>
          <ac:grpSpMkLst>
            <pc:docMk/>
            <pc:sldMk cId="2043179514" sldId="260"/>
            <ac:grpSpMk id="120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5:55:29.588" v="334" actId="26606"/>
          <ac:grpSpMkLst>
            <pc:docMk/>
            <pc:sldMk cId="2043179514" sldId="260"/>
            <ac:grpSpMk id="61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5:55:52.384" v="351" actId="26606"/>
          <ac:grpSpMkLst>
            <pc:docMk/>
            <pc:sldMk cId="2043179514" sldId="260"/>
            <ac:grpSpMk id="123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6:00:38.920" v="393" actId="26606"/>
          <ac:grpSpMkLst>
            <pc:docMk/>
            <pc:sldMk cId="2043179514" sldId="260"/>
            <ac:grpSpMk id="136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6:01:06.378" v="412" actId="26606"/>
          <ac:grpSpMkLst>
            <pc:docMk/>
            <pc:sldMk cId="2043179514" sldId="260"/>
            <ac:grpSpMk id="81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5:55:52.384" v="351" actId="26606"/>
          <ac:grpSpMkLst>
            <pc:docMk/>
            <pc:sldMk cId="2043179514" sldId="260"/>
            <ac:grpSpMk id="132" creationId="{00000000-0000-0000-0000-000000000000}"/>
          </ac:grpSpMkLst>
        </pc:grpChg>
        <pc:grpChg chg="add del">
          <ac:chgData name="JIHOON Lee" userId="f3c7f4d099ee3eb8" providerId="LiveId" clId="{23581625-52F9-42C9-B378-AA8BB8C1C00C}" dt="2017-06-09T05:55:50.407" v="349" actId="26606"/>
          <ac:grpSpMkLst>
            <pc:docMk/>
            <pc:sldMk cId="2043179514" sldId="260"/>
            <ac:grpSpMk id="112" creationId="{00000000-0000-0000-0000-000000000000}"/>
          </ac:grpSpMkLst>
        </pc:grpChg>
        <pc:graphicFrameChg chg="add del mod">
          <ac:chgData name="JIHOON Lee" userId="f3c7f4d099ee3eb8" providerId="LiveId" clId="{23581625-52F9-42C9-B378-AA8BB8C1C00C}" dt="2017-06-09T06:36:47.166" v="450" actId="0"/>
          <ac:graphicFrameMkLst>
            <pc:docMk/>
            <pc:sldMk cId="2043179514" sldId="260"/>
            <ac:graphicFrameMk id="148" creationId="{B4CE6013-2EAF-4C06-928E-901D89C47BE9}"/>
          </ac:graphicFrameMkLst>
        </pc:graphicFrameChg>
        <pc:graphicFrameChg chg="add del">
          <ac:chgData name="JIHOON Lee" userId="f3c7f4d099ee3eb8" providerId="LiveId" clId="{23581625-52F9-42C9-B378-AA8BB8C1C00C}" dt="2017-06-09T05:55:26.533" v="330" actId="26606"/>
          <ac:graphicFrameMkLst>
            <pc:docMk/>
            <pc:sldMk cId="2043179514" sldId="260"/>
            <ac:graphicFrameMk id="54" creationId="{00000000-0000-0000-0000-000000000000}"/>
          </ac:graphicFrameMkLst>
        </pc:graphicFrameChg>
        <pc:graphicFrameChg chg="add del">
          <ac:chgData name="JIHOON Lee" userId="f3c7f4d099ee3eb8" providerId="LiveId" clId="{23581625-52F9-42C9-B378-AA8BB8C1C00C}" dt="2017-06-09T05:55:19.388" v="324" actId="26606"/>
          <ac:graphicFrameMkLst>
            <pc:docMk/>
            <pc:sldMk cId="2043179514" sldId="260"/>
            <ac:graphicFrameMk id="23" creationId="{00000000-0000-0000-0000-000000000000}"/>
          </ac:graphicFrameMkLst>
        </pc:graphicFrameChg>
        <pc:graphicFrameChg chg="add del">
          <ac:chgData name="JIHOON Lee" userId="f3c7f4d099ee3eb8" providerId="LiveId" clId="{23581625-52F9-42C9-B378-AA8BB8C1C00C}" dt="2017-06-09T05:55:14.347" v="320" actId="26606"/>
          <ac:graphicFrameMkLst>
            <pc:docMk/>
            <pc:sldMk cId="2043179514" sldId="260"/>
            <ac:graphicFrameMk id="16" creationId="{00000000-0000-0000-0000-000000000000}"/>
          </ac:graphicFrameMkLst>
        </pc:graphicFrameChg>
        <pc:graphicFrameChg chg="add del mod">
          <ac:chgData name="JIHOON Lee" userId="f3c7f4d099ee3eb8" providerId="LiveId" clId="{23581625-52F9-42C9-B378-AA8BB8C1C00C}" dt="2017-06-09T06:36:20.648" v="448" actId="0"/>
          <ac:graphicFrameMkLst>
            <pc:docMk/>
            <pc:sldMk cId="2043179514" sldId="260"/>
            <ac:graphicFrameMk id="146" creationId="{E258C18F-7687-4255-B58B-40E773350B29}"/>
          </ac:graphicFrameMkLst>
        </pc:graphicFrameChg>
        <pc:graphicFrameChg chg="add del mod">
          <ac:chgData name="JIHOON Lee" userId="f3c7f4d099ee3eb8" providerId="LiveId" clId="{23581625-52F9-42C9-B378-AA8BB8C1C00C}" dt="2017-06-09T06:37:26.606" v="458" actId="0"/>
          <ac:graphicFrameMkLst>
            <pc:docMk/>
            <pc:sldMk cId="2043179514" sldId="260"/>
            <ac:graphicFrameMk id="178" creationId="{7F0F0AE2-6093-42EC-9E72-8B73B0ED7FB4}"/>
          </ac:graphicFrameMkLst>
        </pc:graphicFrameChg>
        <pc:graphicFrameChg chg="add del">
          <ac:chgData name="JIHOON Lee" userId="f3c7f4d099ee3eb8" providerId="LiveId" clId="{23581625-52F9-42C9-B378-AA8BB8C1C00C}" dt="2017-06-09T05:55:29.588" v="334" actId="26606"/>
          <ac:graphicFrameMkLst>
            <pc:docMk/>
            <pc:sldMk cId="2043179514" sldId="260"/>
            <ac:graphicFrameMk id="74" creationId="{00000000-0000-0000-0000-000000000000}"/>
          </ac:graphicFrameMkLst>
        </pc:graphicFrameChg>
        <pc:graphicFrameChg chg="add mod">
          <ac:chgData name="JIHOON Lee" userId="f3c7f4d099ee3eb8" providerId="LiveId" clId="{23581625-52F9-42C9-B378-AA8BB8C1C00C}" dt="2017-06-09T06:40:17.699" v="464" actId="0"/>
          <ac:graphicFrameMkLst>
            <pc:docMk/>
            <pc:sldMk cId="2043179514" sldId="260"/>
            <ac:graphicFrameMk id="191" creationId="{7FDFE3D5-C869-4A8E-ABF2-82DC5081F1A5}"/>
          </ac:graphicFrameMkLst>
        </pc:graphicFrameChg>
        <pc:graphicFrameChg chg="add del mod">
          <ac:chgData name="JIHOON Lee" userId="f3c7f4d099ee3eb8" providerId="LiveId" clId="{23581625-52F9-42C9-B378-AA8BB8C1C00C}" dt="2017-06-09T06:39:47.753" v="461" actId="0"/>
          <ac:graphicFrameMkLst>
            <pc:docMk/>
            <pc:sldMk cId="2043179514" sldId="260"/>
            <ac:graphicFrameMk id="190" creationId="{E8F4305F-6D77-4038-80BF-4B21412399B5}"/>
          </ac:graphicFrameMkLst>
        </pc:graphicFrameChg>
        <pc:graphicFrameChg chg="add del">
          <ac:chgData name="JIHOON Lee" userId="f3c7f4d099ee3eb8" providerId="LiveId" clId="{23581625-52F9-42C9-B378-AA8BB8C1C00C}" dt="2017-06-09T05:55:25.546" v="328" actId="26606"/>
          <ac:graphicFrameMkLst>
            <pc:docMk/>
            <pc:sldMk cId="2043179514" sldId="260"/>
            <ac:graphicFrameMk id="50" creationId="{00000000-0000-0000-0000-000000000000}"/>
          </ac:graphicFrameMkLst>
        </pc:graphicFrameChg>
        <pc:graphicFrameChg chg="add del">
          <ac:chgData name="JIHOON Lee" userId="f3c7f4d099ee3eb8" providerId="LiveId" clId="{23581625-52F9-42C9-B378-AA8BB8C1C00C}" dt="2017-06-09T05:55:27.066" v="332" actId="26606"/>
          <ac:graphicFrameMkLst>
            <pc:docMk/>
            <pc:sldMk cId="2043179514" sldId="260"/>
            <ac:graphicFrameMk id="58" creationId="{00000000-0000-0000-0000-000000000000}"/>
          </ac:graphicFrameMkLst>
        </pc:graphicFrameChg>
        <pc:graphicFrameChg chg="add del">
          <ac:chgData name="JIHOON Lee" userId="f3c7f4d099ee3eb8" providerId="LiveId" clId="{23581625-52F9-42C9-B378-AA8BB8C1C00C}" dt="2017-06-09T05:55:11.173" v="318" actId="26606"/>
          <ac:graphicFrameMkLst>
            <pc:docMk/>
            <pc:sldMk cId="2043179514" sldId="260"/>
            <ac:graphicFrameMk id="5" creationId="{00000000-0000-0000-0000-000000000000}"/>
          </ac:graphicFrameMkLst>
        </pc:graphicFrameChg>
        <pc:graphicFrameChg chg="add del">
          <ac:chgData name="JIHOON Lee" userId="f3c7f4d099ee3eb8" providerId="LiveId" clId="{23581625-52F9-42C9-B378-AA8BB8C1C00C}" dt="2017-06-09T05:55:16.683" v="322" actId="26606"/>
          <ac:graphicFrameMkLst>
            <pc:docMk/>
            <pc:sldMk cId="2043179514" sldId="260"/>
            <ac:graphicFrameMk id="21" creationId="{00000000-0000-0000-0000-000000000000}"/>
          </ac:graphicFrameMkLst>
        </pc:graphicFrameChg>
        <pc:graphicFrameChg chg="add del mod modGraphic">
          <ac:chgData name="JIHOON Lee" userId="f3c7f4d099ee3eb8" providerId="LiveId" clId="{23581625-52F9-42C9-B378-AA8BB8C1C00C}" dt="2017-06-09T06:00:38.931" v="394" actId="26606"/>
          <ac:graphicFrameMkLst>
            <pc:docMk/>
            <pc:sldMk cId="2043179514" sldId="260"/>
            <ac:graphicFrameMk id="79" creationId="{00000000-0000-0000-0000-000000000000}"/>
          </ac:graphicFrameMkLst>
        </pc:graphicFrameChg>
        <pc:graphicFrameChg chg="add del">
          <ac:chgData name="JIHOON Lee" userId="f3c7f4d099ee3eb8" providerId="LiveId" clId="{23581625-52F9-42C9-B378-AA8BB8C1C00C}" dt="2017-06-09T05:55:22.324" v="326" actId="26606"/>
          <ac:graphicFrameMkLst>
            <pc:docMk/>
            <pc:sldMk cId="2043179514" sldId="260"/>
            <ac:graphicFrameMk id="27" creationId="{00000000-0000-0000-0000-000000000000}"/>
          </ac:graphicFrameMkLst>
        </pc:graphicFrameChg>
        <pc:picChg chg="add del">
          <ac:chgData name="JIHOON Lee" userId="f3c7f4d099ee3eb8" providerId="LiveId" clId="{23581625-52F9-42C9-B378-AA8BB8C1C00C}" dt="2017-06-09T05:55:22.324" v="326" actId="26606"/>
          <ac:picMkLst>
            <pc:docMk/>
            <pc:sldMk cId="2043179514" sldId="260"/>
            <ac:picMk id="26" creationId="{00000000-0000-0000-0000-000000000000}"/>
          </ac:picMkLst>
        </pc:picChg>
        <pc:picChg chg="add del mod">
          <ac:chgData name="JIHOON Lee" userId="f3c7f4d099ee3eb8" providerId="LiveId" clId="{23581625-52F9-42C9-B378-AA8BB8C1C00C}" dt="2017-06-09T05:59:56.850" v="380" actId="0"/>
          <ac:picMkLst>
            <pc:docMk/>
            <pc:sldMk cId="2043179514" sldId="260"/>
            <ac:picMk id="7" creationId="{5A935B12-913F-4E93-BB1A-24F6452C604D}"/>
          </ac:picMkLst>
        </pc:picChg>
        <pc:picChg chg="add del mod">
          <ac:chgData name="JIHOON Lee" userId="f3c7f4d099ee3eb8" providerId="LiveId" clId="{23581625-52F9-42C9-B378-AA8BB8C1C00C}" dt="2017-06-09T06:00:37.018" v="390" actId="0"/>
          <ac:picMkLst>
            <pc:docMk/>
            <pc:sldMk cId="2043179514" sldId="260"/>
            <ac:picMk id="4" creationId="{7E062771-FEC3-4964-9C30-7CA4D4010ACA}"/>
          </ac:picMkLst>
        </pc:picChg>
        <pc:picChg chg="add del">
          <ac:chgData name="JIHOON Lee" userId="f3c7f4d099ee3eb8" providerId="LiveId" clId="{23581625-52F9-42C9-B378-AA8BB8C1C00C}" dt="2017-06-09T05:55:45.826" v="339" actId="26606"/>
          <ac:picMkLst>
            <pc:docMk/>
            <pc:sldMk cId="2043179514" sldId="260"/>
            <ac:picMk id="86" creationId="{00000000-0000-0000-0000-000000000000}"/>
          </ac:picMkLst>
        </pc:picChg>
        <pc:picChg chg="add del">
          <ac:chgData name="JIHOON Lee" userId="f3c7f4d099ee3eb8" providerId="LiveId" clId="{23581625-52F9-42C9-B378-AA8BB8C1C00C}" dt="2017-06-09T06:35:56.634" v="444" actId="26606"/>
          <ac:picMkLst>
            <pc:docMk/>
            <pc:sldMk cId="2043179514" sldId="260"/>
            <ac:picMk id="113" creationId="{00000000-0000-0000-0000-000000000000}"/>
          </ac:picMkLst>
        </pc:picChg>
        <pc:picChg chg="add del">
          <ac:chgData name="JIHOON Lee" userId="f3c7f4d099ee3eb8" providerId="LiveId" clId="{23581625-52F9-42C9-B378-AA8BB8C1C00C}" dt="2017-06-09T06:00:59.262" v="398" actId="26606"/>
          <ac:picMkLst>
            <pc:docMk/>
            <pc:sldMk cId="2043179514" sldId="260"/>
            <ac:picMk id="55" creationId="{00000000-0000-0000-0000-000000000000}"/>
          </ac:picMkLst>
        </pc:picChg>
        <pc:picChg chg="add del">
          <ac:chgData name="JIHOON Lee" userId="f3c7f4d099ee3eb8" providerId="LiveId" clId="{23581625-52F9-42C9-B378-AA8BB8C1C00C}" dt="2017-06-09T06:01:01.458" v="402" actId="26606"/>
          <ac:picMkLst>
            <pc:docMk/>
            <pc:sldMk cId="2043179514" sldId="260"/>
            <ac:picMk id="59" creationId="{00000000-0000-0000-0000-000000000000}"/>
          </ac:picMkLst>
        </pc:picChg>
        <pc:picChg chg="add del">
          <ac:chgData name="JIHOON Lee" userId="f3c7f4d099ee3eb8" providerId="LiveId" clId="{23581625-52F9-42C9-B378-AA8BB8C1C00C}" dt="2017-06-09T06:02:11.824" v="425" actId="26606"/>
          <ac:picMkLst>
            <pc:docMk/>
            <pc:sldMk cId="2043179514" sldId="260"/>
            <ac:picMk id="154" creationId="{00000000-0000-0000-0000-000000000000}"/>
          </ac:picMkLst>
        </pc:picChg>
        <pc:picChg chg="add del">
          <ac:chgData name="JIHOON Lee" userId="f3c7f4d099ee3eb8" providerId="LiveId" clId="{23581625-52F9-42C9-B378-AA8BB8C1C00C}" dt="2017-06-09T06:02:13.245" v="429" actId="26606"/>
          <ac:picMkLst>
            <pc:docMk/>
            <pc:sldMk cId="2043179514" sldId="260"/>
            <ac:picMk id="158" creationId="{00000000-0000-0000-0000-000000000000}"/>
          </ac:picMkLst>
        </pc:picChg>
        <pc:picChg chg="add del mod ord">
          <ac:chgData name="JIHOON Lee" userId="f3c7f4d099ee3eb8" providerId="LiveId" clId="{23581625-52F9-42C9-B378-AA8BB8C1C00C}" dt="2017-06-09T06:35:56.791" v="446" actId="0"/>
          <ac:picMkLst>
            <pc:docMk/>
            <pc:sldMk cId="2043179514" sldId="260"/>
            <ac:picMk id="51" creationId="{56D61E16-A3F7-4C86-A2CA-A01BEB85D472}"/>
          </ac:picMkLst>
        </pc:picChg>
        <pc:picChg chg="add del">
          <ac:chgData name="JIHOON Lee" userId="f3c7f4d099ee3eb8" providerId="LiveId" clId="{23581625-52F9-42C9-B378-AA8BB8C1C00C}" dt="2017-06-09T05:55:47.199" v="341" actId="26606"/>
          <ac:picMkLst>
            <pc:docMk/>
            <pc:sldMk cId="2043179514" sldId="260"/>
            <ac:picMk id="89" creationId="{00000000-0000-0000-0000-000000000000}"/>
          </ac:picMkLst>
        </pc:picChg>
        <pc:picChg chg="add del mod">
          <ac:chgData name="JIHOON Lee" userId="f3c7f4d099ee3eb8" providerId="LiveId" clId="{23581625-52F9-42C9-B378-AA8BB8C1C00C}" dt="2017-06-09T06:00:36.621" v="387" actId="0"/>
          <ac:picMkLst>
            <pc:docMk/>
            <pc:sldMk cId="2043179514" sldId="260"/>
            <ac:picMk id="9" creationId="{1D88799F-514A-4CC8-B085-B17984ACDEF5}"/>
          </ac:picMkLst>
        </pc:picChg>
        <pc:cxnChg chg="add del">
          <ac:chgData name="JIHOON Lee" userId="f3c7f4d099ee3eb8" providerId="LiveId" clId="{23581625-52F9-42C9-B378-AA8BB8C1C00C}" dt="2017-06-09T06:35:55.129" v="437" actId="26606"/>
          <ac:cxnSpMkLst>
            <pc:docMk/>
            <pc:sldMk cId="2043179514" sldId="260"/>
            <ac:cxnSpMk id="155" creationId="{00000000-0000-0000-0000-000000000000}"/>
          </ac:cxnSpMkLst>
        </pc:cxnChg>
        <pc:cxnChg chg="add del">
          <ac:chgData name="JIHOON Lee" userId="f3c7f4d099ee3eb8" providerId="LiveId" clId="{23581625-52F9-42C9-B378-AA8BB8C1C00C}" dt="2017-06-09T06:35:56.436" v="443" actId="26606"/>
          <ac:cxnSpMkLst>
            <pc:docMk/>
            <pc:sldMk cId="2043179514" sldId="260"/>
            <ac:cxnSpMk id="149" creationId="{00000000-0000-0000-0000-000000000000}"/>
          </ac:cxnSpMkLst>
        </pc:cxnChg>
      </pc:sldChg>
      <pc:sldChg chg="add del">
        <pc:chgData name="JIHOON Lee" userId="f3c7f4d099ee3eb8" providerId="LiveId" clId="{23581625-52F9-42C9-B378-AA8BB8C1C00C}" dt="2017-06-09T05:53:41.762" v="94" actId="2696"/>
        <pc:sldMkLst>
          <pc:docMk/>
          <pc:sldMk cId="2134560085" sldId="260"/>
        </pc:sldMkLst>
      </pc:sldChg>
      <pc:sldChg chg="add del">
        <pc:chgData name="JIHOON Lee" userId="f3c7f4d099ee3eb8" providerId="LiveId" clId="{23581625-52F9-42C9-B378-AA8BB8C1C00C}" dt="2017-06-09T05:52:35.503" v="92" actId="0"/>
        <pc:sldMkLst>
          <pc:docMk/>
          <pc:sldMk cId="2885005203" sldId="260"/>
        </pc:sldMkLst>
      </pc:sldChg>
      <pc:sldChg chg="add del">
        <pc:chgData name="JIHOON Lee" userId="f3c7f4d099ee3eb8" providerId="LiveId" clId="{23581625-52F9-42C9-B378-AA8BB8C1C00C}" dt="2017-06-09T05:51:45.569" v="6" actId="2696"/>
        <pc:sldMkLst>
          <pc:docMk/>
          <pc:sldMk cId="3758555533" sldId="260"/>
        </pc:sldMkLst>
      </pc:sldChg>
      <pc:sldChg chg="addSp delSp modSp add del">
        <pc:chgData name="JIHOON Lee" userId="f3c7f4d099ee3eb8" providerId="LiveId" clId="{23581625-52F9-42C9-B378-AA8BB8C1C00C}" dt="2017-06-09T05:52:35.458" v="91" actId="0"/>
        <pc:sldMkLst>
          <pc:docMk/>
          <pc:sldMk cId="3386014012" sldId="261"/>
        </pc:sldMkLst>
        <pc:spChg chg="mod">
          <ac:chgData name="JIHOON Lee" userId="f3c7f4d099ee3eb8" providerId="LiveId" clId="{23581625-52F9-42C9-B378-AA8BB8C1C00C}" dt="2017-06-09T05:52:35.333" v="87" actId="20577"/>
          <ac:spMkLst>
            <pc:docMk/>
            <pc:sldMk cId="3386014012" sldId="261"/>
            <ac:spMk id="2" creationId="{F3AB52D5-7FC8-4F34-8274-980161FD0A4B}"/>
          </ac:spMkLst>
        </pc:spChg>
        <pc:spChg chg="add del">
          <ac:chgData name="JIHOON Lee" userId="f3c7f4d099ee3eb8" providerId="LiveId" clId="{23581625-52F9-42C9-B378-AA8BB8C1C00C}" dt="2017-06-09T05:52:33.160" v="75" actId="0"/>
          <ac:spMkLst>
            <pc:docMk/>
            <pc:sldMk cId="3386014012" sldId="261"/>
            <ac:spMk id="6" creationId="{BB6C4A87-19F2-437D-A149-71FFD1C6B484}"/>
          </ac:spMkLst>
        </pc:spChg>
        <pc:spChg chg="mod">
          <ac:chgData name="JIHOON Lee" userId="f3c7f4d099ee3eb8" providerId="LiveId" clId="{23581625-52F9-42C9-B378-AA8BB8C1C00C}" dt="2017-06-09T05:52:35.431" v="90" actId="20577"/>
          <ac:spMkLst>
            <pc:docMk/>
            <pc:sldMk cId="3386014012" sldId="261"/>
            <ac:spMk id="3" creationId="{7177BE77-B8C0-4DB9-8E58-BB95DE5AAE57}"/>
          </ac:spMkLst>
        </pc:spChg>
        <pc:spChg chg="mod">
          <ac:chgData name="JIHOON Lee" userId="f3c7f4d099ee3eb8" providerId="LiveId" clId="{23581625-52F9-42C9-B378-AA8BB8C1C00C}" dt="2017-06-09T05:52:35.366" v="88" actId="20577"/>
          <ac:spMkLst>
            <pc:docMk/>
            <pc:sldMk cId="3386014012" sldId="261"/>
            <ac:spMk id="5" creationId="{50020323-D796-4A5A-8E5C-28741CA217C5}"/>
          </ac:spMkLst>
        </pc:spChg>
        <pc:spChg chg="add del">
          <ac:chgData name="JIHOON Lee" userId="f3c7f4d099ee3eb8" providerId="LiveId" clId="{23581625-52F9-42C9-B378-AA8BB8C1C00C}" dt="2017-06-09T05:52:33.490" v="76" actId="0"/>
          <ac:spMkLst>
            <pc:docMk/>
            <pc:sldMk cId="3386014012" sldId="261"/>
            <ac:spMk id="4" creationId="{FA03D5A2-6EAF-43C2-BC6E-B8D2B3969D78}"/>
          </ac:spMkLst>
        </pc:spChg>
        <pc:picChg chg="add del mod">
          <ac:chgData name="JIHOON Lee" userId="f3c7f4d099ee3eb8" providerId="LiveId" clId="{23581625-52F9-42C9-B378-AA8BB8C1C00C}" dt="2017-06-09T05:52:33.160" v="75" actId="0"/>
          <ac:picMkLst>
            <pc:docMk/>
            <pc:sldMk cId="3386014012" sldId="261"/>
            <ac:picMk id="10" creationId="{3E3865FF-16E5-4F86-A67F-FC8E71446785}"/>
          </ac:picMkLst>
        </pc:picChg>
        <pc:picChg chg="add del mod">
          <ac:chgData name="JIHOON Lee" userId="f3c7f4d099ee3eb8" providerId="LiveId" clId="{23581625-52F9-42C9-B378-AA8BB8C1C00C}" dt="2017-06-09T05:52:33.490" v="76" actId="0"/>
          <ac:picMkLst>
            <pc:docMk/>
            <pc:sldMk cId="3386014012" sldId="261"/>
            <ac:picMk id="8" creationId="{F3812AB1-1801-49B3-9D6F-DF2F4DF74357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52902C-0285-4ACA-89CC-BF0CE28FBF43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3E7917B-DFE5-4C4C-91F0-09F2E05D26C4}">
      <dgm:prSet/>
      <dgm:spPr/>
      <dgm:t>
        <a:bodyPr/>
        <a:lstStyle/>
        <a:p>
          <a:r>
            <a:rPr lang="ko-KR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글을 너무 많이 넣지 않는다</a:t>
          </a:r>
          <a:endParaRPr lang="en-US" dirty="0">
            <a:latin typeface="나눔스퀘어 Light" panose="020B0600000101010101" pitchFamily="50" charset="-127"/>
            <a:ea typeface="나눔스퀘어 Light" panose="020B0600000101010101" pitchFamily="50" charset="-127"/>
          </a:endParaRPr>
        </a:p>
      </dgm:t>
    </dgm:pt>
    <dgm:pt modelId="{EF682DF5-E06B-4C50-BF17-BABBF4EF9AF6}" type="parTrans" cxnId="{A14A9BD3-5051-44A9-98F6-475194856F63}">
      <dgm:prSet/>
      <dgm:spPr/>
      <dgm:t>
        <a:bodyPr/>
        <a:lstStyle/>
        <a:p>
          <a:endParaRPr lang="en-US">
            <a:latin typeface="나눔스퀘어 ExtraBold" panose="020B0600000101010101" pitchFamily="50" charset="-127"/>
            <a:ea typeface="나눔스퀘어 ExtraBold" panose="020B0600000101010101" pitchFamily="50" charset="-127"/>
          </a:endParaRPr>
        </a:p>
      </dgm:t>
    </dgm:pt>
    <dgm:pt modelId="{73BD8EFA-71CD-4274-BD5A-34F56A0441FB}" type="sibTrans" cxnId="{A14A9BD3-5051-44A9-98F6-475194856F63}">
      <dgm:prSet phldrT="01" phldr="0"/>
      <dgm:spPr/>
      <dgm:t>
        <a:bodyPr/>
        <a:lstStyle/>
        <a:p>
          <a:r>
            <a:rPr lang="en-US">
              <a:latin typeface="나눔스퀘어 ExtraBold" panose="020B0600000101010101" pitchFamily="50" charset="-127"/>
              <a:ea typeface="나눔스퀘어 ExtraBold" panose="020B0600000101010101" pitchFamily="50" charset="-127"/>
            </a:rPr>
            <a:t>01</a:t>
          </a:r>
        </a:p>
      </dgm:t>
    </dgm:pt>
    <dgm:pt modelId="{1CDCC4D7-069A-4415-9351-0E3EE7B15FE7}">
      <dgm:prSet/>
      <dgm:spPr/>
      <dgm:t>
        <a:bodyPr/>
        <a:lstStyle/>
        <a:p>
          <a:r>
            <a:rPr lang="ko-KR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이미지를 적극적으로 활용한다</a:t>
          </a:r>
          <a:endParaRPr lang="en-US" dirty="0">
            <a:latin typeface="나눔스퀘어 Light" panose="020B0600000101010101" pitchFamily="50" charset="-127"/>
            <a:ea typeface="나눔스퀘어 Light" panose="020B0600000101010101" pitchFamily="50" charset="-127"/>
          </a:endParaRPr>
        </a:p>
      </dgm:t>
    </dgm:pt>
    <dgm:pt modelId="{9A9036C7-273B-47EB-B03D-F9081EA3F114}" type="parTrans" cxnId="{E9504964-6E11-44CE-9577-797C0EEF0973}">
      <dgm:prSet/>
      <dgm:spPr/>
      <dgm:t>
        <a:bodyPr/>
        <a:lstStyle/>
        <a:p>
          <a:endParaRPr lang="en-US">
            <a:latin typeface="나눔스퀘어 ExtraBold" panose="020B0600000101010101" pitchFamily="50" charset="-127"/>
            <a:ea typeface="나눔스퀘어 ExtraBold" panose="020B0600000101010101" pitchFamily="50" charset="-127"/>
          </a:endParaRPr>
        </a:p>
      </dgm:t>
    </dgm:pt>
    <dgm:pt modelId="{FADBB77C-99A5-4DD9-88C9-6B559E7D4785}" type="sibTrans" cxnId="{E9504964-6E11-44CE-9577-797C0EEF0973}">
      <dgm:prSet phldrT="02" phldr="0"/>
      <dgm:spPr/>
      <dgm:t>
        <a:bodyPr/>
        <a:lstStyle/>
        <a:p>
          <a:r>
            <a:rPr lang="en-US">
              <a:latin typeface="나눔스퀘어 ExtraBold" panose="020B0600000101010101" pitchFamily="50" charset="-127"/>
              <a:ea typeface="나눔스퀘어 ExtraBold" panose="020B0600000101010101" pitchFamily="50" charset="-127"/>
            </a:rPr>
            <a:t>02</a:t>
          </a:r>
          <a:endParaRPr lang="en-US" dirty="0">
            <a:latin typeface="나눔스퀘어 ExtraBold" panose="020B0600000101010101" pitchFamily="50" charset="-127"/>
            <a:ea typeface="나눔스퀘어 ExtraBold" panose="020B0600000101010101" pitchFamily="50" charset="-127"/>
          </a:endParaRPr>
        </a:p>
      </dgm:t>
    </dgm:pt>
    <dgm:pt modelId="{37123300-BA22-4296-841B-8E23EE09ED44}">
      <dgm:prSet/>
      <dgm:spPr/>
      <dgm:t>
        <a:bodyPr/>
        <a:lstStyle/>
        <a:p>
          <a:r>
            <a:rPr lang="ko-KR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디자인에 너무 얽매이지 않는다</a:t>
          </a:r>
          <a:endParaRPr lang="en-US" dirty="0">
            <a:latin typeface="나눔스퀘어 Light" panose="020B0600000101010101" pitchFamily="50" charset="-127"/>
            <a:ea typeface="나눔스퀘어 Light" panose="020B0600000101010101" pitchFamily="50" charset="-127"/>
          </a:endParaRPr>
        </a:p>
      </dgm:t>
    </dgm:pt>
    <dgm:pt modelId="{C0F4538E-3170-499D-BD3B-5C4B396DF5DE}" type="parTrans" cxnId="{1892BD56-89F7-4522-A287-00088F29F2B8}">
      <dgm:prSet/>
      <dgm:spPr/>
      <dgm:t>
        <a:bodyPr/>
        <a:lstStyle/>
        <a:p>
          <a:endParaRPr lang="en-US">
            <a:latin typeface="나눔스퀘어 ExtraBold" panose="020B0600000101010101" pitchFamily="50" charset="-127"/>
            <a:ea typeface="나눔스퀘어 ExtraBold" panose="020B0600000101010101" pitchFamily="50" charset="-127"/>
          </a:endParaRPr>
        </a:p>
      </dgm:t>
    </dgm:pt>
    <dgm:pt modelId="{9559725C-1A1D-4525-B56E-56684A4210BD}" type="sibTrans" cxnId="{1892BD56-89F7-4522-A287-00088F29F2B8}">
      <dgm:prSet phldrT="03" phldr="0"/>
      <dgm:spPr/>
      <dgm:t>
        <a:bodyPr/>
        <a:lstStyle/>
        <a:p>
          <a:r>
            <a:rPr lang="en-US">
              <a:latin typeface="나눔스퀘어 ExtraBold" panose="020B0600000101010101" pitchFamily="50" charset="-127"/>
              <a:ea typeface="나눔스퀘어 ExtraBold" panose="020B0600000101010101" pitchFamily="50" charset="-127"/>
            </a:rPr>
            <a:t>03</a:t>
          </a:r>
        </a:p>
      </dgm:t>
    </dgm:pt>
    <dgm:pt modelId="{D36F0151-A49B-4C95-9BD7-62787A4B50D2}">
      <dgm:prSet/>
      <dgm:spPr/>
      <dgm:t>
        <a:bodyPr/>
        <a:lstStyle/>
        <a:p>
          <a:r>
            <a:rPr lang="ko-KR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글꼴을 </a:t>
          </a:r>
          <a:r>
            <a:rPr lang="en-US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3</a:t>
          </a:r>
          <a:r>
            <a:rPr lang="ko-KR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가지 이하로 사용한다</a:t>
          </a:r>
          <a:endParaRPr lang="en-US" dirty="0">
            <a:latin typeface="나눔스퀘어 Light" panose="020B0600000101010101" pitchFamily="50" charset="-127"/>
            <a:ea typeface="나눔스퀘어 Light" panose="020B0600000101010101" pitchFamily="50" charset="-127"/>
          </a:endParaRPr>
        </a:p>
      </dgm:t>
    </dgm:pt>
    <dgm:pt modelId="{AF1A9DC0-DA4E-44DA-B289-156EDD30B026}" type="parTrans" cxnId="{0184B4DC-2D08-4AB8-889D-3ED4DD8A3E50}">
      <dgm:prSet/>
      <dgm:spPr/>
      <dgm:t>
        <a:bodyPr/>
        <a:lstStyle/>
        <a:p>
          <a:endParaRPr lang="en-US">
            <a:latin typeface="나눔스퀘어 ExtraBold" panose="020B0600000101010101" pitchFamily="50" charset="-127"/>
            <a:ea typeface="나눔스퀘어 ExtraBold" panose="020B0600000101010101" pitchFamily="50" charset="-127"/>
          </a:endParaRPr>
        </a:p>
      </dgm:t>
    </dgm:pt>
    <dgm:pt modelId="{0E00D879-BC46-447B-9467-416E22D3E869}" type="sibTrans" cxnId="{0184B4DC-2D08-4AB8-889D-3ED4DD8A3E50}">
      <dgm:prSet phldrT="04" phldr="0"/>
      <dgm:spPr/>
      <dgm:t>
        <a:bodyPr/>
        <a:lstStyle/>
        <a:p>
          <a:r>
            <a:rPr lang="en-US">
              <a:latin typeface="나눔스퀘어 ExtraBold" panose="020B0600000101010101" pitchFamily="50" charset="-127"/>
              <a:ea typeface="나눔스퀘어 ExtraBold" panose="020B0600000101010101" pitchFamily="50" charset="-127"/>
            </a:rPr>
            <a:t>04</a:t>
          </a:r>
        </a:p>
      </dgm:t>
    </dgm:pt>
    <dgm:pt modelId="{C06F9EDA-37F7-41B8-BA22-A00A9234C665}" type="pres">
      <dgm:prSet presAssocID="{D552902C-0285-4ACA-89CC-BF0CE28FBF43}" presName="Name0" presStyleCnt="0">
        <dgm:presLayoutVars>
          <dgm:animLvl val="lvl"/>
          <dgm:resizeHandles val="exact"/>
        </dgm:presLayoutVars>
      </dgm:prSet>
      <dgm:spPr/>
    </dgm:pt>
    <dgm:pt modelId="{94C9D285-2094-4B62-9350-802DF84BEBAC}" type="pres">
      <dgm:prSet presAssocID="{63E7917B-DFE5-4C4C-91F0-09F2E05D26C4}" presName="compositeNode" presStyleCnt="0">
        <dgm:presLayoutVars>
          <dgm:bulletEnabled val="1"/>
        </dgm:presLayoutVars>
      </dgm:prSet>
      <dgm:spPr/>
    </dgm:pt>
    <dgm:pt modelId="{59E4AC02-0184-432D-95C1-56E8A2FC9A4E}" type="pres">
      <dgm:prSet presAssocID="{63E7917B-DFE5-4C4C-91F0-09F2E05D26C4}" presName="bgRect" presStyleLbl="alignNode1" presStyleIdx="0" presStyleCnt="4"/>
      <dgm:spPr/>
    </dgm:pt>
    <dgm:pt modelId="{77FDEAC9-FC0E-4DF7-9E9A-A9F17DE50EB1}" type="pres">
      <dgm:prSet presAssocID="{73BD8EFA-71CD-4274-BD5A-34F56A0441FB}" presName="sibTransNodeRect" presStyleLbl="alignNode1" presStyleIdx="0" presStyleCnt="4">
        <dgm:presLayoutVars>
          <dgm:chMax val="0"/>
          <dgm:bulletEnabled val="1"/>
        </dgm:presLayoutVars>
      </dgm:prSet>
      <dgm:spPr/>
    </dgm:pt>
    <dgm:pt modelId="{D9DD251E-8289-43A5-80B8-B4045F840F35}" type="pres">
      <dgm:prSet presAssocID="{63E7917B-DFE5-4C4C-91F0-09F2E05D26C4}" presName="nodeRect" presStyleLbl="alignNode1" presStyleIdx="0" presStyleCnt="4">
        <dgm:presLayoutVars>
          <dgm:bulletEnabled val="1"/>
        </dgm:presLayoutVars>
      </dgm:prSet>
      <dgm:spPr/>
    </dgm:pt>
    <dgm:pt modelId="{D73BC8E1-C7E9-48CE-8EAF-884DCEA7C679}" type="pres">
      <dgm:prSet presAssocID="{73BD8EFA-71CD-4274-BD5A-34F56A0441FB}" presName="sibTrans" presStyleCnt="0"/>
      <dgm:spPr/>
    </dgm:pt>
    <dgm:pt modelId="{E26A982C-36F7-40B2-9E69-6734F31E4FC3}" type="pres">
      <dgm:prSet presAssocID="{1CDCC4D7-069A-4415-9351-0E3EE7B15FE7}" presName="compositeNode" presStyleCnt="0">
        <dgm:presLayoutVars>
          <dgm:bulletEnabled val="1"/>
        </dgm:presLayoutVars>
      </dgm:prSet>
      <dgm:spPr/>
    </dgm:pt>
    <dgm:pt modelId="{16313B3D-4ED1-45AA-ABA8-0969CA528831}" type="pres">
      <dgm:prSet presAssocID="{1CDCC4D7-069A-4415-9351-0E3EE7B15FE7}" presName="bgRect" presStyleLbl="alignNode1" presStyleIdx="1" presStyleCnt="4"/>
      <dgm:spPr/>
    </dgm:pt>
    <dgm:pt modelId="{EA17E3C3-CFD2-41DB-A5DD-05078D8D678E}" type="pres">
      <dgm:prSet presAssocID="{FADBB77C-99A5-4DD9-88C9-6B559E7D4785}" presName="sibTransNodeRect" presStyleLbl="alignNode1" presStyleIdx="1" presStyleCnt="4">
        <dgm:presLayoutVars>
          <dgm:chMax val="0"/>
          <dgm:bulletEnabled val="1"/>
        </dgm:presLayoutVars>
      </dgm:prSet>
      <dgm:spPr/>
    </dgm:pt>
    <dgm:pt modelId="{ABE4CE68-67F6-43EB-866A-458A7E0636EA}" type="pres">
      <dgm:prSet presAssocID="{1CDCC4D7-069A-4415-9351-0E3EE7B15FE7}" presName="nodeRect" presStyleLbl="alignNode1" presStyleIdx="1" presStyleCnt="4">
        <dgm:presLayoutVars>
          <dgm:bulletEnabled val="1"/>
        </dgm:presLayoutVars>
      </dgm:prSet>
      <dgm:spPr/>
    </dgm:pt>
    <dgm:pt modelId="{6909C1A8-E281-4601-A989-DB498C03A3F8}" type="pres">
      <dgm:prSet presAssocID="{FADBB77C-99A5-4DD9-88C9-6B559E7D4785}" presName="sibTrans" presStyleCnt="0"/>
      <dgm:spPr/>
    </dgm:pt>
    <dgm:pt modelId="{128DC9CB-3118-4B0B-AABB-84D4D46A2C65}" type="pres">
      <dgm:prSet presAssocID="{37123300-BA22-4296-841B-8E23EE09ED44}" presName="compositeNode" presStyleCnt="0">
        <dgm:presLayoutVars>
          <dgm:bulletEnabled val="1"/>
        </dgm:presLayoutVars>
      </dgm:prSet>
      <dgm:spPr/>
    </dgm:pt>
    <dgm:pt modelId="{346A9616-B66F-4B05-9EE9-9413BF2A976B}" type="pres">
      <dgm:prSet presAssocID="{37123300-BA22-4296-841B-8E23EE09ED44}" presName="bgRect" presStyleLbl="alignNode1" presStyleIdx="2" presStyleCnt="4"/>
      <dgm:spPr/>
    </dgm:pt>
    <dgm:pt modelId="{61815C13-528C-4B78-BAFA-3B595A05BDEB}" type="pres">
      <dgm:prSet presAssocID="{9559725C-1A1D-4525-B56E-56684A4210BD}" presName="sibTransNodeRect" presStyleLbl="alignNode1" presStyleIdx="2" presStyleCnt="4">
        <dgm:presLayoutVars>
          <dgm:chMax val="0"/>
          <dgm:bulletEnabled val="1"/>
        </dgm:presLayoutVars>
      </dgm:prSet>
      <dgm:spPr/>
    </dgm:pt>
    <dgm:pt modelId="{B29D7FE7-9326-488B-A752-1D7BAB5920C4}" type="pres">
      <dgm:prSet presAssocID="{37123300-BA22-4296-841B-8E23EE09ED44}" presName="nodeRect" presStyleLbl="alignNode1" presStyleIdx="2" presStyleCnt="4">
        <dgm:presLayoutVars>
          <dgm:bulletEnabled val="1"/>
        </dgm:presLayoutVars>
      </dgm:prSet>
      <dgm:spPr/>
    </dgm:pt>
    <dgm:pt modelId="{BF05454A-9597-4E73-AB35-7A94C037C4AD}" type="pres">
      <dgm:prSet presAssocID="{9559725C-1A1D-4525-B56E-56684A4210BD}" presName="sibTrans" presStyleCnt="0"/>
      <dgm:spPr/>
    </dgm:pt>
    <dgm:pt modelId="{0648E4A4-6E62-4B85-8F15-2D72C14B5DD6}" type="pres">
      <dgm:prSet presAssocID="{D36F0151-A49B-4C95-9BD7-62787A4B50D2}" presName="compositeNode" presStyleCnt="0">
        <dgm:presLayoutVars>
          <dgm:bulletEnabled val="1"/>
        </dgm:presLayoutVars>
      </dgm:prSet>
      <dgm:spPr/>
    </dgm:pt>
    <dgm:pt modelId="{BC462C89-6821-4D4A-B3A8-80942CACC280}" type="pres">
      <dgm:prSet presAssocID="{D36F0151-A49B-4C95-9BD7-62787A4B50D2}" presName="bgRect" presStyleLbl="alignNode1" presStyleIdx="3" presStyleCnt="4"/>
      <dgm:spPr/>
    </dgm:pt>
    <dgm:pt modelId="{6D01616A-B737-4E7F-AB56-3B96E674649C}" type="pres">
      <dgm:prSet presAssocID="{0E00D879-BC46-447B-9467-416E22D3E869}" presName="sibTransNodeRect" presStyleLbl="alignNode1" presStyleIdx="3" presStyleCnt="4">
        <dgm:presLayoutVars>
          <dgm:chMax val="0"/>
          <dgm:bulletEnabled val="1"/>
        </dgm:presLayoutVars>
      </dgm:prSet>
      <dgm:spPr/>
    </dgm:pt>
    <dgm:pt modelId="{70A71C79-6BDF-4DBC-A86F-72870016AE70}" type="pres">
      <dgm:prSet presAssocID="{D36F0151-A49B-4C95-9BD7-62787A4B50D2}" presName="nodeRect" presStyleLbl="alignNode1" presStyleIdx="3" presStyleCnt="4">
        <dgm:presLayoutVars>
          <dgm:bulletEnabled val="1"/>
        </dgm:presLayoutVars>
      </dgm:prSet>
      <dgm:spPr/>
    </dgm:pt>
  </dgm:ptLst>
  <dgm:cxnLst>
    <dgm:cxn modelId="{A233710B-D7F0-4A0A-A53E-D8B616557E91}" type="presOf" srcId="{D552902C-0285-4ACA-89CC-BF0CE28FBF43}" destId="{C06F9EDA-37F7-41B8-BA22-A00A9234C665}" srcOrd="0" destOrd="0" presId="urn:microsoft.com/office/officeart/2016/7/layout/LinearBlockProcessNumbered"/>
    <dgm:cxn modelId="{DEEA7213-89E9-4D9A-96CA-AC2112A5E25E}" type="presOf" srcId="{FADBB77C-99A5-4DD9-88C9-6B559E7D4785}" destId="{EA17E3C3-CFD2-41DB-A5DD-05078D8D678E}" srcOrd="0" destOrd="0" presId="urn:microsoft.com/office/officeart/2016/7/layout/LinearBlockProcessNumbered"/>
    <dgm:cxn modelId="{4A22491F-657A-492A-82D3-B0CDC6D3A36F}" type="presOf" srcId="{37123300-BA22-4296-841B-8E23EE09ED44}" destId="{B29D7FE7-9326-488B-A752-1D7BAB5920C4}" srcOrd="1" destOrd="0" presId="urn:microsoft.com/office/officeart/2016/7/layout/LinearBlockProcessNumbered"/>
    <dgm:cxn modelId="{D440702D-026C-4853-9540-26C817BFACBC}" type="presOf" srcId="{63E7917B-DFE5-4C4C-91F0-09F2E05D26C4}" destId="{59E4AC02-0184-432D-95C1-56E8A2FC9A4E}" srcOrd="0" destOrd="0" presId="urn:microsoft.com/office/officeart/2016/7/layout/LinearBlockProcessNumbered"/>
    <dgm:cxn modelId="{DDD63231-53BA-49EC-A38A-A3712DE0E30A}" type="presOf" srcId="{0E00D879-BC46-447B-9467-416E22D3E869}" destId="{6D01616A-B737-4E7F-AB56-3B96E674649C}" srcOrd="0" destOrd="0" presId="urn:microsoft.com/office/officeart/2016/7/layout/LinearBlockProcessNumbered"/>
    <dgm:cxn modelId="{19AB513A-D800-4FF3-BA1C-8576C7A691AB}" type="presOf" srcId="{D36F0151-A49B-4C95-9BD7-62787A4B50D2}" destId="{BC462C89-6821-4D4A-B3A8-80942CACC280}" srcOrd="0" destOrd="0" presId="urn:microsoft.com/office/officeart/2016/7/layout/LinearBlockProcessNumbered"/>
    <dgm:cxn modelId="{E9504964-6E11-44CE-9577-797C0EEF0973}" srcId="{D552902C-0285-4ACA-89CC-BF0CE28FBF43}" destId="{1CDCC4D7-069A-4415-9351-0E3EE7B15FE7}" srcOrd="1" destOrd="0" parTransId="{9A9036C7-273B-47EB-B03D-F9081EA3F114}" sibTransId="{FADBB77C-99A5-4DD9-88C9-6B559E7D4785}"/>
    <dgm:cxn modelId="{1892BD56-89F7-4522-A287-00088F29F2B8}" srcId="{D552902C-0285-4ACA-89CC-BF0CE28FBF43}" destId="{37123300-BA22-4296-841B-8E23EE09ED44}" srcOrd="2" destOrd="0" parTransId="{C0F4538E-3170-499D-BD3B-5C4B396DF5DE}" sibTransId="{9559725C-1A1D-4525-B56E-56684A4210BD}"/>
    <dgm:cxn modelId="{2A76BE80-0044-417C-8741-6CC2590D792C}" type="presOf" srcId="{D36F0151-A49B-4C95-9BD7-62787A4B50D2}" destId="{70A71C79-6BDF-4DBC-A86F-72870016AE70}" srcOrd="1" destOrd="0" presId="urn:microsoft.com/office/officeart/2016/7/layout/LinearBlockProcessNumbered"/>
    <dgm:cxn modelId="{F0F43488-3732-46C1-B97D-5070B36304C9}" type="presOf" srcId="{9559725C-1A1D-4525-B56E-56684A4210BD}" destId="{61815C13-528C-4B78-BAFA-3B595A05BDEB}" srcOrd="0" destOrd="0" presId="urn:microsoft.com/office/officeart/2016/7/layout/LinearBlockProcessNumbered"/>
    <dgm:cxn modelId="{0CBA4E94-A8D7-41BA-9723-A53ED63F2F4F}" type="presOf" srcId="{63E7917B-DFE5-4C4C-91F0-09F2E05D26C4}" destId="{D9DD251E-8289-43A5-80B8-B4045F840F35}" srcOrd="1" destOrd="0" presId="urn:microsoft.com/office/officeart/2016/7/layout/LinearBlockProcessNumbered"/>
    <dgm:cxn modelId="{28B408A5-24A8-4751-A678-BB0A4BCDDC79}" type="presOf" srcId="{1CDCC4D7-069A-4415-9351-0E3EE7B15FE7}" destId="{ABE4CE68-67F6-43EB-866A-458A7E0636EA}" srcOrd="1" destOrd="0" presId="urn:microsoft.com/office/officeart/2016/7/layout/LinearBlockProcessNumbered"/>
    <dgm:cxn modelId="{39823DA5-C55E-4F88-AEED-9891A38C0ADC}" type="presOf" srcId="{73BD8EFA-71CD-4274-BD5A-34F56A0441FB}" destId="{77FDEAC9-FC0E-4DF7-9E9A-A9F17DE50EB1}" srcOrd="0" destOrd="0" presId="urn:microsoft.com/office/officeart/2016/7/layout/LinearBlockProcessNumbered"/>
    <dgm:cxn modelId="{5D034FB7-51EE-4422-A2AD-D16D3D6D3ACD}" type="presOf" srcId="{1CDCC4D7-069A-4415-9351-0E3EE7B15FE7}" destId="{16313B3D-4ED1-45AA-ABA8-0969CA528831}" srcOrd="0" destOrd="0" presId="urn:microsoft.com/office/officeart/2016/7/layout/LinearBlockProcessNumbered"/>
    <dgm:cxn modelId="{A14A9BD3-5051-44A9-98F6-475194856F63}" srcId="{D552902C-0285-4ACA-89CC-BF0CE28FBF43}" destId="{63E7917B-DFE5-4C4C-91F0-09F2E05D26C4}" srcOrd="0" destOrd="0" parTransId="{EF682DF5-E06B-4C50-BF17-BABBF4EF9AF6}" sibTransId="{73BD8EFA-71CD-4274-BD5A-34F56A0441FB}"/>
    <dgm:cxn modelId="{0184B4DC-2D08-4AB8-889D-3ED4DD8A3E50}" srcId="{D552902C-0285-4ACA-89CC-BF0CE28FBF43}" destId="{D36F0151-A49B-4C95-9BD7-62787A4B50D2}" srcOrd="3" destOrd="0" parTransId="{AF1A9DC0-DA4E-44DA-B289-156EDD30B026}" sibTransId="{0E00D879-BC46-447B-9467-416E22D3E869}"/>
    <dgm:cxn modelId="{F280BAE2-A227-4E7A-9A8D-C099E80BDE62}" type="presOf" srcId="{37123300-BA22-4296-841B-8E23EE09ED44}" destId="{346A9616-B66F-4B05-9EE9-9413BF2A976B}" srcOrd="0" destOrd="0" presId="urn:microsoft.com/office/officeart/2016/7/layout/LinearBlockProcessNumbered"/>
    <dgm:cxn modelId="{E10525E5-BA86-4F22-8EC9-9BCC77740D96}" type="presParOf" srcId="{C06F9EDA-37F7-41B8-BA22-A00A9234C665}" destId="{94C9D285-2094-4B62-9350-802DF84BEBAC}" srcOrd="0" destOrd="0" presId="urn:microsoft.com/office/officeart/2016/7/layout/LinearBlockProcessNumbered"/>
    <dgm:cxn modelId="{BFFA44EF-C98D-41D7-B2CC-9A494D44180D}" type="presParOf" srcId="{94C9D285-2094-4B62-9350-802DF84BEBAC}" destId="{59E4AC02-0184-432D-95C1-56E8A2FC9A4E}" srcOrd="0" destOrd="0" presId="urn:microsoft.com/office/officeart/2016/7/layout/LinearBlockProcessNumbered"/>
    <dgm:cxn modelId="{A496CB9A-7A37-4EAB-AD7D-E6086C6441EB}" type="presParOf" srcId="{94C9D285-2094-4B62-9350-802DF84BEBAC}" destId="{77FDEAC9-FC0E-4DF7-9E9A-A9F17DE50EB1}" srcOrd="1" destOrd="0" presId="urn:microsoft.com/office/officeart/2016/7/layout/LinearBlockProcessNumbered"/>
    <dgm:cxn modelId="{59B32907-A2C9-479F-BFDE-ADE3B99BA7B7}" type="presParOf" srcId="{94C9D285-2094-4B62-9350-802DF84BEBAC}" destId="{D9DD251E-8289-43A5-80B8-B4045F840F35}" srcOrd="2" destOrd="0" presId="urn:microsoft.com/office/officeart/2016/7/layout/LinearBlockProcessNumbered"/>
    <dgm:cxn modelId="{C6213269-AF21-408A-AB33-045E4AD2975A}" type="presParOf" srcId="{C06F9EDA-37F7-41B8-BA22-A00A9234C665}" destId="{D73BC8E1-C7E9-48CE-8EAF-884DCEA7C679}" srcOrd="1" destOrd="0" presId="urn:microsoft.com/office/officeart/2016/7/layout/LinearBlockProcessNumbered"/>
    <dgm:cxn modelId="{F43ABB2C-A73E-4CBD-8CCB-B68DB9D1B50B}" type="presParOf" srcId="{C06F9EDA-37F7-41B8-BA22-A00A9234C665}" destId="{E26A982C-36F7-40B2-9E69-6734F31E4FC3}" srcOrd="2" destOrd="0" presId="urn:microsoft.com/office/officeart/2016/7/layout/LinearBlockProcessNumbered"/>
    <dgm:cxn modelId="{ACFABFD5-6FCF-4ED2-82BC-5589A3DD6B95}" type="presParOf" srcId="{E26A982C-36F7-40B2-9E69-6734F31E4FC3}" destId="{16313B3D-4ED1-45AA-ABA8-0969CA528831}" srcOrd="0" destOrd="0" presId="urn:microsoft.com/office/officeart/2016/7/layout/LinearBlockProcessNumbered"/>
    <dgm:cxn modelId="{BE826219-5519-4A35-8F9C-60858C138696}" type="presParOf" srcId="{E26A982C-36F7-40B2-9E69-6734F31E4FC3}" destId="{EA17E3C3-CFD2-41DB-A5DD-05078D8D678E}" srcOrd="1" destOrd="0" presId="urn:microsoft.com/office/officeart/2016/7/layout/LinearBlockProcessNumbered"/>
    <dgm:cxn modelId="{D4E4C4AC-7BE8-4958-AF16-DE7C9CC77116}" type="presParOf" srcId="{E26A982C-36F7-40B2-9E69-6734F31E4FC3}" destId="{ABE4CE68-67F6-43EB-866A-458A7E0636EA}" srcOrd="2" destOrd="0" presId="urn:microsoft.com/office/officeart/2016/7/layout/LinearBlockProcessNumbered"/>
    <dgm:cxn modelId="{05CD64DA-2688-4348-9DCB-2BAD98DF73F4}" type="presParOf" srcId="{C06F9EDA-37F7-41B8-BA22-A00A9234C665}" destId="{6909C1A8-E281-4601-A989-DB498C03A3F8}" srcOrd="3" destOrd="0" presId="urn:microsoft.com/office/officeart/2016/7/layout/LinearBlockProcessNumbered"/>
    <dgm:cxn modelId="{34DDE16D-684C-405F-95AB-46838B6D6C18}" type="presParOf" srcId="{C06F9EDA-37F7-41B8-BA22-A00A9234C665}" destId="{128DC9CB-3118-4B0B-AABB-84D4D46A2C65}" srcOrd="4" destOrd="0" presId="urn:microsoft.com/office/officeart/2016/7/layout/LinearBlockProcessNumbered"/>
    <dgm:cxn modelId="{E1D3F56D-8BF5-40B9-8148-681F6F943AB0}" type="presParOf" srcId="{128DC9CB-3118-4B0B-AABB-84D4D46A2C65}" destId="{346A9616-B66F-4B05-9EE9-9413BF2A976B}" srcOrd="0" destOrd="0" presId="urn:microsoft.com/office/officeart/2016/7/layout/LinearBlockProcessNumbered"/>
    <dgm:cxn modelId="{9A302FD4-72D5-415A-A7BF-DFAA25B6EE89}" type="presParOf" srcId="{128DC9CB-3118-4B0B-AABB-84D4D46A2C65}" destId="{61815C13-528C-4B78-BAFA-3B595A05BDEB}" srcOrd="1" destOrd="0" presId="urn:microsoft.com/office/officeart/2016/7/layout/LinearBlockProcessNumbered"/>
    <dgm:cxn modelId="{BB08A738-B98D-46B4-A93C-041253BA971C}" type="presParOf" srcId="{128DC9CB-3118-4B0B-AABB-84D4D46A2C65}" destId="{B29D7FE7-9326-488B-A752-1D7BAB5920C4}" srcOrd="2" destOrd="0" presId="urn:microsoft.com/office/officeart/2016/7/layout/LinearBlockProcessNumbered"/>
    <dgm:cxn modelId="{545B6BE8-1CA9-4ED6-9B83-AE70B84D92EB}" type="presParOf" srcId="{C06F9EDA-37F7-41B8-BA22-A00A9234C665}" destId="{BF05454A-9597-4E73-AB35-7A94C037C4AD}" srcOrd="5" destOrd="0" presId="urn:microsoft.com/office/officeart/2016/7/layout/LinearBlockProcessNumbered"/>
    <dgm:cxn modelId="{9C4AD4B0-9778-4695-ACC6-8340FFBDE4E4}" type="presParOf" srcId="{C06F9EDA-37F7-41B8-BA22-A00A9234C665}" destId="{0648E4A4-6E62-4B85-8F15-2D72C14B5DD6}" srcOrd="6" destOrd="0" presId="urn:microsoft.com/office/officeart/2016/7/layout/LinearBlockProcessNumbered"/>
    <dgm:cxn modelId="{A06C4ED7-5F7B-4344-9BC5-6D536D263432}" type="presParOf" srcId="{0648E4A4-6E62-4B85-8F15-2D72C14B5DD6}" destId="{BC462C89-6821-4D4A-B3A8-80942CACC280}" srcOrd="0" destOrd="0" presId="urn:microsoft.com/office/officeart/2016/7/layout/LinearBlockProcessNumbered"/>
    <dgm:cxn modelId="{0B90498E-F9A6-4D85-ADA2-51704E136F31}" type="presParOf" srcId="{0648E4A4-6E62-4B85-8F15-2D72C14B5DD6}" destId="{6D01616A-B737-4E7F-AB56-3B96E674649C}" srcOrd="1" destOrd="0" presId="urn:microsoft.com/office/officeart/2016/7/layout/LinearBlockProcessNumbered"/>
    <dgm:cxn modelId="{DBF556F4-1BBC-48C5-9F13-2A6944D9209B}" type="presParOf" srcId="{0648E4A4-6E62-4B85-8F15-2D72C14B5DD6}" destId="{70A71C79-6BDF-4DBC-A86F-72870016AE70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FB1B0F-42CB-4372-AE7B-19B22439A64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latinLnBrk="1"/>
          <a:endParaRPr lang="ko-KR" altLang="en-US"/>
        </a:p>
      </dgm:t>
    </dgm:pt>
    <dgm:pt modelId="{4B43B98C-C64A-46CB-933A-800B04D16B49}">
      <dgm:prSet/>
      <dgm:spPr/>
      <dgm:t>
        <a:bodyPr/>
        <a:lstStyle/>
        <a:p>
          <a:pPr latinLnBrk="1"/>
          <a:r>
            <a:rPr lang="ko-KR" dirty="0">
              <a:latin typeface="나눔스퀘어" panose="020B0600000101010101" pitchFamily="50" charset="-127"/>
              <a:ea typeface="나눔스퀘어" panose="020B0600000101010101" pitchFamily="50" charset="-127"/>
            </a:rPr>
            <a:t>글을 너무 많이 넣지 않는다</a:t>
          </a:r>
        </a:p>
      </dgm:t>
    </dgm:pt>
    <dgm:pt modelId="{E3C875E3-8A84-40F5-A6F2-7D82DB892060}" type="parTrans" cxnId="{E22A0F65-46C0-4752-9A1F-806E96964AAC}">
      <dgm:prSet/>
      <dgm:spPr/>
      <dgm:t>
        <a:bodyPr/>
        <a:lstStyle/>
        <a:p>
          <a:pPr latinLnBrk="1"/>
          <a:endParaRPr lang="ko-KR" altLang="en-US">
            <a:latin typeface="나눔스퀘어" panose="020B0600000101010101" pitchFamily="50" charset="-127"/>
            <a:ea typeface="나눔스퀘어" panose="020B0600000101010101" pitchFamily="50" charset="-127"/>
          </a:endParaRPr>
        </a:p>
      </dgm:t>
    </dgm:pt>
    <dgm:pt modelId="{D252EF9B-3BFB-453D-ABFB-A22BD819EBE9}" type="sibTrans" cxnId="{E22A0F65-46C0-4752-9A1F-806E96964AAC}">
      <dgm:prSet/>
      <dgm:spPr/>
      <dgm:t>
        <a:bodyPr/>
        <a:lstStyle/>
        <a:p>
          <a:pPr latinLnBrk="1"/>
          <a:endParaRPr lang="ko-KR" altLang="en-US">
            <a:latin typeface="나눔스퀘어" panose="020B0600000101010101" pitchFamily="50" charset="-127"/>
            <a:ea typeface="나눔스퀘어" panose="020B0600000101010101" pitchFamily="50" charset="-127"/>
          </a:endParaRPr>
        </a:p>
      </dgm:t>
    </dgm:pt>
    <dgm:pt modelId="{7E53AC68-DED5-4022-A454-E4B6D2C31DA0}">
      <dgm:prSet/>
      <dgm:spPr/>
      <dgm:t>
        <a:bodyPr/>
        <a:lstStyle/>
        <a:p>
          <a:pPr latinLnBrk="1"/>
          <a:r>
            <a:rPr lang="ko-KR">
              <a:latin typeface="나눔스퀘어" panose="020B0600000101010101" pitchFamily="50" charset="-127"/>
              <a:ea typeface="나눔스퀘어" panose="020B0600000101010101" pitchFamily="50" charset="-127"/>
            </a:rPr>
            <a:t>이미지를 적극적으로 활용한다</a:t>
          </a:r>
        </a:p>
      </dgm:t>
    </dgm:pt>
    <dgm:pt modelId="{B4F1ABAC-EF3A-42B9-A574-6750F78EF24B}" type="parTrans" cxnId="{F33EEE6E-3C2F-43CD-B8CA-991746D1F034}">
      <dgm:prSet/>
      <dgm:spPr/>
      <dgm:t>
        <a:bodyPr/>
        <a:lstStyle/>
        <a:p>
          <a:pPr latinLnBrk="1"/>
          <a:endParaRPr lang="ko-KR" altLang="en-US">
            <a:latin typeface="나눔스퀘어" panose="020B0600000101010101" pitchFamily="50" charset="-127"/>
            <a:ea typeface="나눔스퀘어" panose="020B0600000101010101" pitchFamily="50" charset="-127"/>
          </a:endParaRPr>
        </a:p>
      </dgm:t>
    </dgm:pt>
    <dgm:pt modelId="{F650D3E0-1DC0-4B35-B572-6EE031CDD897}" type="sibTrans" cxnId="{F33EEE6E-3C2F-43CD-B8CA-991746D1F034}">
      <dgm:prSet/>
      <dgm:spPr/>
      <dgm:t>
        <a:bodyPr/>
        <a:lstStyle/>
        <a:p>
          <a:pPr latinLnBrk="1"/>
          <a:endParaRPr lang="ko-KR" altLang="en-US">
            <a:latin typeface="나눔스퀘어" panose="020B0600000101010101" pitchFamily="50" charset="-127"/>
            <a:ea typeface="나눔스퀘어" panose="020B0600000101010101" pitchFamily="50" charset="-127"/>
          </a:endParaRPr>
        </a:p>
      </dgm:t>
    </dgm:pt>
    <dgm:pt modelId="{029AACD4-E104-4E98-AFBB-5B72BCF21F6B}">
      <dgm:prSet/>
      <dgm:spPr/>
      <dgm:t>
        <a:bodyPr/>
        <a:lstStyle/>
        <a:p>
          <a:pPr latinLnBrk="1"/>
          <a:r>
            <a:rPr lang="ko-KR">
              <a:latin typeface="나눔스퀘어" panose="020B0600000101010101" pitchFamily="50" charset="-127"/>
              <a:ea typeface="나눔스퀘어" panose="020B0600000101010101" pitchFamily="50" charset="-127"/>
            </a:rPr>
            <a:t>디자인에 너무 얽매이지 않는다</a:t>
          </a:r>
        </a:p>
      </dgm:t>
    </dgm:pt>
    <dgm:pt modelId="{0FC578CB-6370-4C25-8EC2-109F537E9CAD}" type="parTrans" cxnId="{80E437FA-842B-45CC-B857-53241FE30B13}">
      <dgm:prSet/>
      <dgm:spPr/>
      <dgm:t>
        <a:bodyPr/>
        <a:lstStyle/>
        <a:p>
          <a:pPr latinLnBrk="1"/>
          <a:endParaRPr lang="ko-KR" altLang="en-US">
            <a:latin typeface="나눔스퀘어" panose="020B0600000101010101" pitchFamily="50" charset="-127"/>
            <a:ea typeface="나눔스퀘어" panose="020B0600000101010101" pitchFamily="50" charset="-127"/>
          </a:endParaRPr>
        </a:p>
      </dgm:t>
    </dgm:pt>
    <dgm:pt modelId="{BE73AA72-EFC7-46F9-8592-B99D065C0F39}" type="sibTrans" cxnId="{80E437FA-842B-45CC-B857-53241FE30B13}">
      <dgm:prSet/>
      <dgm:spPr/>
      <dgm:t>
        <a:bodyPr/>
        <a:lstStyle/>
        <a:p>
          <a:pPr latinLnBrk="1"/>
          <a:endParaRPr lang="ko-KR" altLang="en-US">
            <a:latin typeface="나눔스퀘어" panose="020B0600000101010101" pitchFamily="50" charset="-127"/>
            <a:ea typeface="나눔스퀘어" panose="020B0600000101010101" pitchFamily="50" charset="-127"/>
          </a:endParaRPr>
        </a:p>
      </dgm:t>
    </dgm:pt>
    <dgm:pt modelId="{6A50D075-B498-4B7B-AD42-D0C08707A9BA}">
      <dgm:prSet/>
      <dgm:spPr/>
      <dgm:t>
        <a:bodyPr/>
        <a:lstStyle/>
        <a:p>
          <a:pPr latinLnBrk="1"/>
          <a:r>
            <a:rPr lang="ko-KR">
              <a:latin typeface="나눔스퀘어" panose="020B0600000101010101" pitchFamily="50" charset="-127"/>
              <a:ea typeface="나눔스퀘어" panose="020B0600000101010101" pitchFamily="50" charset="-127"/>
            </a:rPr>
            <a:t>글꼴을 </a:t>
          </a:r>
          <a:r>
            <a:rPr lang="en-US">
              <a:latin typeface="나눔스퀘어" panose="020B0600000101010101" pitchFamily="50" charset="-127"/>
              <a:ea typeface="나눔스퀘어" panose="020B0600000101010101" pitchFamily="50" charset="-127"/>
            </a:rPr>
            <a:t>3</a:t>
          </a:r>
          <a:r>
            <a:rPr lang="ko-KR">
              <a:latin typeface="나눔스퀘어" panose="020B0600000101010101" pitchFamily="50" charset="-127"/>
              <a:ea typeface="나눔스퀘어" panose="020B0600000101010101" pitchFamily="50" charset="-127"/>
            </a:rPr>
            <a:t>가지 이하로 사용한다</a:t>
          </a:r>
        </a:p>
      </dgm:t>
    </dgm:pt>
    <dgm:pt modelId="{18EA3631-46F9-4D30-8DE5-48A595072311}" type="parTrans" cxnId="{817275F3-E483-4333-936A-2EC26755415F}">
      <dgm:prSet/>
      <dgm:spPr/>
      <dgm:t>
        <a:bodyPr/>
        <a:lstStyle/>
        <a:p>
          <a:pPr latinLnBrk="1"/>
          <a:endParaRPr lang="ko-KR" altLang="en-US">
            <a:latin typeface="나눔스퀘어" panose="020B0600000101010101" pitchFamily="50" charset="-127"/>
            <a:ea typeface="나눔스퀘어" panose="020B0600000101010101" pitchFamily="50" charset="-127"/>
          </a:endParaRPr>
        </a:p>
      </dgm:t>
    </dgm:pt>
    <dgm:pt modelId="{19406C46-DAA0-4578-A339-F114901F61D9}" type="sibTrans" cxnId="{817275F3-E483-4333-936A-2EC26755415F}">
      <dgm:prSet/>
      <dgm:spPr/>
      <dgm:t>
        <a:bodyPr/>
        <a:lstStyle/>
        <a:p>
          <a:pPr latinLnBrk="1"/>
          <a:endParaRPr lang="ko-KR" altLang="en-US">
            <a:latin typeface="나눔스퀘어" panose="020B0600000101010101" pitchFamily="50" charset="-127"/>
            <a:ea typeface="나눔스퀘어" panose="020B0600000101010101" pitchFamily="50" charset="-127"/>
          </a:endParaRPr>
        </a:p>
      </dgm:t>
    </dgm:pt>
    <dgm:pt modelId="{3CDD45A9-FBA0-4696-8CCD-83C5C59806D3}" type="pres">
      <dgm:prSet presAssocID="{A0FB1B0F-42CB-4372-AE7B-19B22439A640}" presName="linear" presStyleCnt="0">
        <dgm:presLayoutVars>
          <dgm:animLvl val="lvl"/>
          <dgm:resizeHandles val="exact"/>
        </dgm:presLayoutVars>
      </dgm:prSet>
      <dgm:spPr/>
    </dgm:pt>
    <dgm:pt modelId="{BA06F84A-D2E4-4616-A4C2-C13FB47D7C82}" type="pres">
      <dgm:prSet presAssocID="{4B43B98C-C64A-46CB-933A-800B04D16B4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4DE809F-9096-47A6-BAC6-862B707FD0BD}" type="pres">
      <dgm:prSet presAssocID="{D252EF9B-3BFB-453D-ABFB-A22BD819EBE9}" presName="spacer" presStyleCnt="0"/>
      <dgm:spPr/>
    </dgm:pt>
    <dgm:pt modelId="{02353D60-2B1E-4A2A-9225-635846CEFBCA}" type="pres">
      <dgm:prSet presAssocID="{7E53AC68-DED5-4022-A454-E4B6D2C31DA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A26931F-6D68-4AF8-AEB5-978B21A8DD32}" type="pres">
      <dgm:prSet presAssocID="{F650D3E0-1DC0-4B35-B572-6EE031CDD897}" presName="spacer" presStyleCnt="0"/>
      <dgm:spPr/>
    </dgm:pt>
    <dgm:pt modelId="{014C6D1B-6998-4B9F-BE15-6B8252E7E188}" type="pres">
      <dgm:prSet presAssocID="{029AACD4-E104-4E98-AFBB-5B72BCF21F6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623CE8C-0304-482E-BF50-3FCC5DB1C04C}" type="pres">
      <dgm:prSet presAssocID="{BE73AA72-EFC7-46F9-8592-B99D065C0F39}" presName="spacer" presStyleCnt="0"/>
      <dgm:spPr/>
    </dgm:pt>
    <dgm:pt modelId="{4A3AE348-A50C-43DB-A948-0158DB3ADDD9}" type="pres">
      <dgm:prSet presAssocID="{6A50D075-B498-4B7B-AD42-D0C08707A9B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8C4B6C0E-8B86-45AD-B7DF-7177A8956517}" type="presOf" srcId="{7E53AC68-DED5-4022-A454-E4B6D2C31DA0}" destId="{02353D60-2B1E-4A2A-9225-635846CEFBCA}" srcOrd="0" destOrd="0" presId="urn:microsoft.com/office/officeart/2005/8/layout/vList2"/>
    <dgm:cxn modelId="{E22A0F65-46C0-4752-9A1F-806E96964AAC}" srcId="{A0FB1B0F-42CB-4372-AE7B-19B22439A640}" destId="{4B43B98C-C64A-46CB-933A-800B04D16B49}" srcOrd="0" destOrd="0" parTransId="{E3C875E3-8A84-40F5-A6F2-7D82DB892060}" sibTransId="{D252EF9B-3BFB-453D-ABFB-A22BD819EBE9}"/>
    <dgm:cxn modelId="{F33EEE6E-3C2F-43CD-B8CA-991746D1F034}" srcId="{A0FB1B0F-42CB-4372-AE7B-19B22439A640}" destId="{7E53AC68-DED5-4022-A454-E4B6D2C31DA0}" srcOrd="1" destOrd="0" parTransId="{B4F1ABAC-EF3A-42B9-A574-6750F78EF24B}" sibTransId="{F650D3E0-1DC0-4B35-B572-6EE031CDD897}"/>
    <dgm:cxn modelId="{6604378A-EB80-4B17-BD86-BE5D3A5E6E5B}" type="presOf" srcId="{029AACD4-E104-4E98-AFBB-5B72BCF21F6B}" destId="{014C6D1B-6998-4B9F-BE15-6B8252E7E188}" srcOrd="0" destOrd="0" presId="urn:microsoft.com/office/officeart/2005/8/layout/vList2"/>
    <dgm:cxn modelId="{8B4E5496-929A-4BAC-BC4A-875D2BAD5B77}" type="presOf" srcId="{4B43B98C-C64A-46CB-933A-800B04D16B49}" destId="{BA06F84A-D2E4-4616-A4C2-C13FB47D7C82}" srcOrd="0" destOrd="0" presId="urn:microsoft.com/office/officeart/2005/8/layout/vList2"/>
    <dgm:cxn modelId="{994571C6-8B4C-4DFB-A199-59D00845FAF5}" type="presOf" srcId="{6A50D075-B498-4B7B-AD42-D0C08707A9BA}" destId="{4A3AE348-A50C-43DB-A948-0158DB3ADDD9}" srcOrd="0" destOrd="0" presId="urn:microsoft.com/office/officeart/2005/8/layout/vList2"/>
    <dgm:cxn modelId="{817275F3-E483-4333-936A-2EC26755415F}" srcId="{A0FB1B0F-42CB-4372-AE7B-19B22439A640}" destId="{6A50D075-B498-4B7B-AD42-D0C08707A9BA}" srcOrd="3" destOrd="0" parTransId="{18EA3631-46F9-4D30-8DE5-48A595072311}" sibTransId="{19406C46-DAA0-4578-A339-F114901F61D9}"/>
    <dgm:cxn modelId="{A9AB51F7-2EA4-4C1D-9847-075A1B8AC73D}" type="presOf" srcId="{A0FB1B0F-42CB-4372-AE7B-19B22439A640}" destId="{3CDD45A9-FBA0-4696-8CCD-83C5C59806D3}" srcOrd="0" destOrd="0" presId="urn:microsoft.com/office/officeart/2005/8/layout/vList2"/>
    <dgm:cxn modelId="{80E437FA-842B-45CC-B857-53241FE30B13}" srcId="{A0FB1B0F-42CB-4372-AE7B-19B22439A640}" destId="{029AACD4-E104-4E98-AFBB-5B72BCF21F6B}" srcOrd="2" destOrd="0" parTransId="{0FC578CB-6370-4C25-8EC2-109F537E9CAD}" sibTransId="{BE73AA72-EFC7-46F9-8592-B99D065C0F39}"/>
    <dgm:cxn modelId="{3829B014-86DC-4D14-8010-14FD572C67B3}" type="presParOf" srcId="{3CDD45A9-FBA0-4696-8CCD-83C5C59806D3}" destId="{BA06F84A-D2E4-4616-A4C2-C13FB47D7C82}" srcOrd="0" destOrd="0" presId="urn:microsoft.com/office/officeart/2005/8/layout/vList2"/>
    <dgm:cxn modelId="{B9883A90-FE5E-4DE3-A2EB-86D59B460000}" type="presParOf" srcId="{3CDD45A9-FBA0-4696-8CCD-83C5C59806D3}" destId="{B4DE809F-9096-47A6-BAC6-862B707FD0BD}" srcOrd="1" destOrd="0" presId="urn:microsoft.com/office/officeart/2005/8/layout/vList2"/>
    <dgm:cxn modelId="{3EF84A71-D1C9-4882-9CE6-65ED3D57FD45}" type="presParOf" srcId="{3CDD45A9-FBA0-4696-8CCD-83C5C59806D3}" destId="{02353D60-2B1E-4A2A-9225-635846CEFBCA}" srcOrd="2" destOrd="0" presId="urn:microsoft.com/office/officeart/2005/8/layout/vList2"/>
    <dgm:cxn modelId="{DA3B0357-3FF1-42F3-B235-7109DC270545}" type="presParOf" srcId="{3CDD45A9-FBA0-4696-8CCD-83C5C59806D3}" destId="{5A26931F-6D68-4AF8-AEB5-978B21A8DD32}" srcOrd="3" destOrd="0" presId="urn:microsoft.com/office/officeart/2005/8/layout/vList2"/>
    <dgm:cxn modelId="{C876288E-9CA8-4C41-A275-85D00C456B2E}" type="presParOf" srcId="{3CDD45A9-FBA0-4696-8CCD-83C5C59806D3}" destId="{014C6D1B-6998-4B9F-BE15-6B8252E7E188}" srcOrd="4" destOrd="0" presId="urn:microsoft.com/office/officeart/2005/8/layout/vList2"/>
    <dgm:cxn modelId="{A5575039-D0E4-4755-A96E-EF4C43D2433B}" type="presParOf" srcId="{3CDD45A9-FBA0-4696-8CCD-83C5C59806D3}" destId="{3623CE8C-0304-482E-BF50-3FCC5DB1C04C}" srcOrd="5" destOrd="0" presId="urn:microsoft.com/office/officeart/2005/8/layout/vList2"/>
    <dgm:cxn modelId="{8873632F-4728-4F73-AD61-84D063DB0AB5}" type="presParOf" srcId="{3CDD45A9-FBA0-4696-8CCD-83C5C59806D3}" destId="{4A3AE348-A50C-43DB-A948-0158DB3ADDD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E4AC02-0184-432D-95C1-56E8A2FC9A4E}">
      <dsp:nvSpPr>
        <dsp:cNvPr id="0" name=""/>
        <dsp:cNvSpPr/>
      </dsp:nvSpPr>
      <dsp:spPr>
        <a:xfrm>
          <a:off x="205" y="687670"/>
          <a:ext cx="2479997" cy="29759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0" rIns="24496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600" kern="1200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글을 너무 많이 넣지 않는다</a:t>
          </a:r>
          <a:endParaRPr lang="en-US" sz="2600" kern="1200" dirty="0">
            <a:latin typeface="나눔스퀘어 Light" panose="020B0600000101010101" pitchFamily="50" charset="-127"/>
            <a:ea typeface="나눔스퀘어 Light" panose="020B0600000101010101" pitchFamily="50" charset="-127"/>
          </a:endParaRPr>
        </a:p>
      </dsp:txBody>
      <dsp:txXfrm>
        <a:off x="205" y="1878069"/>
        <a:ext cx="2479997" cy="1785598"/>
      </dsp:txXfrm>
    </dsp:sp>
    <dsp:sp modelId="{77FDEAC9-FC0E-4DF7-9E9A-A9F17DE50EB1}">
      <dsp:nvSpPr>
        <dsp:cNvPr id="0" name=""/>
        <dsp:cNvSpPr/>
      </dsp:nvSpPr>
      <dsp:spPr>
        <a:xfrm>
          <a:off x="205" y="687670"/>
          <a:ext cx="2479997" cy="11903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165100" rIns="244969" bIns="1651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>
              <a:latin typeface="나눔스퀘어 ExtraBold" panose="020B0600000101010101" pitchFamily="50" charset="-127"/>
              <a:ea typeface="나눔스퀘어 ExtraBold" panose="020B0600000101010101" pitchFamily="50" charset="-127"/>
            </a:rPr>
            <a:t>01</a:t>
          </a:r>
        </a:p>
      </dsp:txBody>
      <dsp:txXfrm>
        <a:off x="205" y="687670"/>
        <a:ext cx="2479997" cy="1190398"/>
      </dsp:txXfrm>
    </dsp:sp>
    <dsp:sp modelId="{16313B3D-4ED1-45AA-ABA8-0969CA528831}">
      <dsp:nvSpPr>
        <dsp:cNvPr id="0" name=""/>
        <dsp:cNvSpPr/>
      </dsp:nvSpPr>
      <dsp:spPr>
        <a:xfrm>
          <a:off x="2678602" y="687670"/>
          <a:ext cx="2479997" cy="2975996"/>
        </a:xfrm>
        <a:prstGeom prst="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0" rIns="24496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600" kern="1200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이미지를 적극적으로 활용한다</a:t>
          </a:r>
          <a:endParaRPr lang="en-US" sz="2600" kern="1200" dirty="0">
            <a:latin typeface="나눔스퀘어 Light" panose="020B0600000101010101" pitchFamily="50" charset="-127"/>
            <a:ea typeface="나눔스퀘어 Light" panose="020B0600000101010101" pitchFamily="50" charset="-127"/>
          </a:endParaRPr>
        </a:p>
      </dsp:txBody>
      <dsp:txXfrm>
        <a:off x="2678602" y="1878069"/>
        <a:ext cx="2479997" cy="1785598"/>
      </dsp:txXfrm>
    </dsp:sp>
    <dsp:sp modelId="{EA17E3C3-CFD2-41DB-A5DD-05078D8D678E}">
      <dsp:nvSpPr>
        <dsp:cNvPr id="0" name=""/>
        <dsp:cNvSpPr/>
      </dsp:nvSpPr>
      <dsp:spPr>
        <a:xfrm>
          <a:off x="2678602" y="687670"/>
          <a:ext cx="2479997" cy="11903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165100" rIns="244969" bIns="1651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>
              <a:latin typeface="나눔스퀘어 ExtraBold" panose="020B0600000101010101" pitchFamily="50" charset="-127"/>
              <a:ea typeface="나눔스퀘어 ExtraBold" panose="020B0600000101010101" pitchFamily="50" charset="-127"/>
            </a:rPr>
            <a:t>02</a:t>
          </a:r>
          <a:endParaRPr lang="en-US" sz="5000" kern="1200" dirty="0">
            <a:latin typeface="나눔스퀘어 ExtraBold" panose="020B0600000101010101" pitchFamily="50" charset="-127"/>
            <a:ea typeface="나눔스퀘어 ExtraBold" panose="020B0600000101010101" pitchFamily="50" charset="-127"/>
          </a:endParaRPr>
        </a:p>
      </dsp:txBody>
      <dsp:txXfrm>
        <a:off x="2678602" y="687670"/>
        <a:ext cx="2479997" cy="1190398"/>
      </dsp:txXfrm>
    </dsp:sp>
    <dsp:sp modelId="{346A9616-B66F-4B05-9EE9-9413BF2A976B}">
      <dsp:nvSpPr>
        <dsp:cNvPr id="0" name=""/>
        <dsp:cNvSpPr/>
      </dsp:nvSpPr>
      <dsp:spPr>
        <a:xfrm>
          <a:off x="5356999" y="687670"/>
          <a:ext cx="2479997" cy="2975996"/>
        </a:xfrm>
        <a:prstGeom prst="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0" rIns="24496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600" kern="1200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디자인에 너무 얽매이지 않는다</a:t>
          </a:r>
          <a:endParaRPr lang="en-US" sz="2600" kern="1200" dirty="0">
            <a:latin typeface="나눔스퀘어 Light" panose="020B0600000101010101" pitchFamily="50" charset="-127"/>
            <a:ea typeface="나눔스퀘어 Light" panose="020B0600000101010101" pitchFamily="50" charset="-127"/>
          </a:endParaRPr>
        </a:p>
      </dsp:txBody>
      <dsp:txXfrm>
        <a:off x="5356999" y="1878069"/>
        <a:ext cx="2479997" cy="1785598"/>
      </dsp:txXfrm>
    </dsp:sp>
    <dsp:sp modelId="{61815C13-528C-4B78-BAFA-3B595A05BDEB}">
      <dsp:nvSpPr>
        <dsp:cNvPr id="0" name=""/>
        <dsp:cNvSpPr/>
      </dsp:nvSpPr>
      <dsp:spPr>
        <a:xfrm>
          <a:off x="5356999" y="687670"/>
          <a:ext cx="2479997" cy="11903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165100" rIns="244969" bIns="1651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>
              <a:latin typeface="나눔스퀘어 ExtraBold" panose="020B0600000101010101" pitchFamily="50" charset="-127"/>
              <a:ea typeface="나눔스퀘어 ExtraBold" panose="020B0600000101010101" pitchFamily="50" charset="-127"/>
            </a:rPr>
            <a:t>03</a:t>
          </a:r>
        </a:p>
      </dsp:txBody>
      <dsp:txXfrm>
        <a:off x="5356999" y="687670"/>
        <a:ext cx="2479997" cy="1190398"/>
      </dsp:txXfrm>
    </dsp:sp>
    <dsp:sp modelId="{BC462C89-6821-4D4A-B3A8-80942CACC280}">
      <dsp:nvSpPr>
        <dsp:cNvPr id="0" name=""/>
        <dsp:cNvSpPr/>
      </dsp:nvSpPr>
      <dsp:spPr>
        <a:xfrm>
          <a:off x="8035397" y="687670"/>
          <a:ext cx="2479997" cy="2975996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0" rIns="24496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600" kern="1200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글꼴을 </a:t>
          </a:r>
          <a:r>
            <a:rPr lang="en-US" sz="2600" kern="1200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3</a:t>
          </a:r>
          <a:r>
            <a:rPr lang="ko-KR" sz="2600" kern="1200" dirty="0">
              <a:latin typeface="나눔스퀘어 Light" panose="020B0600000101010101" pitchFamily="50" charset="-127"/>
              <a:ea typeface="나눔스퀘어 Light" panose="020B0600000101010101" pitchFamily="50" charset="-127"/>
            </a:rPr>
            <a:t>가지 이하로 사용한다</a:t>
          </a:r>
          <a:endParaRPr lang="en-US" sz="2600" kern="1200" dirty="0">
            <a:latin typeface="나눔스퀘어 Light" panose="020B0600000101010101" pitchFamily="50" charset="-127"/>
            <a:ea typeface="나눔스퀘어 Light" panose="020B0600000101010101" pitchFamily="50" charset="-127"/>
          </a:endParaRPr>
        </a:p>
      </dsp:txBody>
      <dsp:txXfrm>
        <a:off x="8035397" y="1878069"/>
        <a:ext cx="2479997" cy="1785598"/>
      </dsp:txXfrm>
    </dsp:sp>
    <dsp:sp modelId="{6D01616A-B737-4E7F-AB56-3B96E674649C}">
      <dsp:nvSpPr>
        <dsp:cNvPr id="0" name=""/>
        <dsp:cNvSpPr/>
      </dsp:nvSpPr>
      <dsp:spPr>
        <a:xfrm>
          <a:off x="8035397" y="687670"/>
          <a:ext cx="2479997" cy="11903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165100" rIns="244969" bIns="1651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>
              <a:latin typeface="나눔스퀘어 ExtraBold" panose="020B0600000101010101" pitchFamily="50" charset="-127"/>
              <a:ea typeface="나눔스퀘어 ExtraBold" panose="020B0600000101010101" pitchFamily="50" charset="-127"/>
            </a:rPr>
            <a:t>04</a:t>
          </a:r>
        </a:p>
      </dsp:txBody>
      <dsp:txXfrm>
        <a:off x="8035397" y="687670"/>
        <a:ext cx="2479997" cy="11903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06F84A-D2E4-4616-A4C2-C13FB47D7C82}">
      <dsp:nvSpPr>
        <dsp:cNvPr id="0" name=""/>
        <dsp:cNvSpPr/>
      </dsp:nvSpPr>
      <dsp:spPr>
        <a:xfrm>
          <a:off x="0" y="22081"/>
          <a:ext cx="10515600" cy="99903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3600" kern="1200" dirty="0">
              <a:latin typeface="나눔스퀘어" panose="020B0600000101010101" pitchFamily="50" charset="-127"/>
              <a:ea typeface="나눔스퀘어" panose="020B0600000101010101" pitchFamily="50" charset="-127"/>
            </a:rPr>
            <a:t>글을 너무 많이 넣지 않는다</a:t>
          </a:r>
        </a:p>
      </dsp:txBody>
      <dsp:txXfrm>
        <a:off x="48769" y="70850"/>
        <a:ext cx="10418062" cy="901495"/>
      </dsp:txXfrm>
    </dsp:sp>
    <dsp:sp modelId="{02353D60-2B1E-4A2A-9225-635846CEFBCA}">
      <dsp:nvSpPr>
        <dsp:cNvPr id="0" name=""/>
        <dsp:cNvSpPr/>
      </dsp:nvSpPr>
      <dsp:spPr>
        <a:xfrm>
          <a:off x="0" y="1124795"/>
          <a:ext cx="10515600" cy="999033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3600" kern="1200">
              <a:latin typeface="나눔스퀘어" panose="020B0600000101010101" pitchFamily="50" charset="-127"/>
              <a:ea typeface="나눔스퀘어" panose="020B0600000101010101" pitchFamily="50" charset="-127"/>
            </a:rPr>
            <a:t>이미지를 적극적으로 활용한다</a:t>
          </a:r>
        </a:p>
      </dsp:txBody>
      <dsp:txXfrm>
        <a:off x="48769" y="1173564"/>
        <a:ext cx="10418062" cy="901495"/>
      </dsp:txXfrm>
    </dsp:sp>
    <dsp:sp modelId="{014C6D1B-6998-4B9F-BE15-6B8252E7E188}">
      <dsp:nvSpPr>
        <dsp:cNvPr id="0" name=""/>
        <dsp:cNvSpPr/>
      </dsp:nvSpPr>
      <dsp:spPr>
        <a:xfrm>
          <a:off x="0" y="2227509"/>
          <a:ext cx="10515600" cy="999033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3600" kern="1200">
              <a:latin typeface="나눔스퀘어" panose="020B0600000101010101" pitchFamily="50" charset="-127"/>
              <a:ea typeface="나눔스퀘어" panose="020B0600000101010101" pitchFamily="50" charset="-127"/>
            </a:rPr>
            <a:t>디자인에 너무 얽매이지 않는다</a:t>
          </a:r>
        </a:p>
      </dsp:txBody>
      <dsp:txXfrm>
        <a:off x="48769" y="2276278"/>
        <a:ext cx="10418062" cy="901495"/>
      </dsp:txXfrm>
    </dsp:sp>
    <dsp:sp modelId="{4A3AE348-A50C-43DB-A948-0158DB3ADDD9}">
      <dsp:nvSpPr>
        <dsp:cNvPr id="0" name=""/>
        <dsp:cNvSpPr/>
      </dsp:nvSpPr>
      <dsp:spPr>
        <a:xfrm>
          <a:off x="0" y="3330222"/>
          <a:ext cx="10515600" cy="999033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3600" kern="1200">
              <a:latin typeface="나눔스퀘어" panose="020B0600000101010101" pitchFamily="50" charset="-127"/>
              <a:ea typeface="나눔스퀘어" panose="020B0600000101010101" pitchFamily="50" charset="-127"/>
            </a:rPr>
            <a:t>글꼴을 </a:t>
          </a:r>
          <a:r>
            <a:rPr lang="en-US" sz="3600" kern="1200">
              <a:latin typeface="나눔스퀘어" panose="020B0600000101010101" pitchFamily="50" charset="-127"/>
              <a:ea typeface="나눔스퀘어" panose="020B0600000101010101" pitchFamily="50" charset="-127"/>
            </a:rPr>
            <a:t>3</a:t>
          </a:r>
          <a:r>
            <a:rPr lang="ko-KR" sz="3600" kern="1200">
              <a:latin typeface="나눔스퀘어" panose="020B0600000101010101" pitchFamily="50" charset="-127"/>
              <a:ea typeface="나눔스퀘어" panose="020B0600000101010101" pitchFamily="50" charset="-127"/>
            </a:rPr>
            <a:t>가지 이하로 사용한다</a:t>
          </a:r>
        </a:p>
      </dsp:txBody>
      <dsp:txXfrm>
        <a:off x="48769" y="3378991"/>
        <a:ext cx="10418062" cy="901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21B5A0-85C6-4616-889F-0546B60A3B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DC47664-7490-4704-A2F0-B1CF46358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0A721B-58E7-4000-B16F-1352CD721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9A88F66-58FF-4468-992E-A4180468F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3B3050A-C4A0-4642-A848-8325B8939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215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6DBD83-E2D0-42DB-B57B-82FE15D71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1EDCA82-8E37-40F6-9A52-6F1F2630EB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2A7B23B-FB0F-4FAA-B2AF-85B127A95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29A8AC0-CFC4-4BFB-AEF4-DEA2F7B4E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583114-179E-4054-95B4-D1B68406E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5860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5646CE7-32DF-453A-9D32-BD44510110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2438F99-A5D2-41FF-933A-C722D06330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948312-1CE9-414D-B86D-1247BDAF1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CA3FAA-87AB-42CE-9F2D-61A177D7D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4A10A5B-1579-492C-82DB-3F04B44C3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6239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633283-748D-438E-A0DA-705DB2B50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D3DA58F-599D-4136-9E7A-72794668D2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457E2E-9279-41B9-92DB-3C1D0126C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4E13E6-55DA-458D-BB53-F8879FF7B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414F6BC-3243-4BEF-8F69-929B26AB9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158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4AADCD-A9F6-4831-BAA2-D7844964D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8BC5968-FFCD-4894-A4F2-29E3BA212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74E588-0A5A-4F6C-AAC5-D05897457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5B987B0-781C-49CC-9218-2D22BB973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098977C-A362-4E2F-A3E5-398C7CF2B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613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A647D1-35C7-4F83-A098-7EBE737D0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A3F7E45-B0EA-4ECC-BD4C-6EBDF62C6D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7E09DD7-284C-4A32-8028-CC5606FF07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CD4722-20B5-490C-A986-95602184F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24ECD1B-D57F-45E7-8765-43E4B8C2D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1557DEB-D1C3-463A-A349-DF5CA3CDD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924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695781-F358-40D6-947D-2708AA55F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899DCBF-0916-4589-8FDC-76C4C6C57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2C972B7-7332-4CCD-8BFD-0EDEFCD5BE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C878CD3-9062-4288-8AAA-787B0FF722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48DB876-0808-412C-B519-FF090653D7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1502962-E3B5-4778-8BDF-A2EA4938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FAA026D-B3C5-463E-A5DF-05FFD6E0D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D56263B-A9BE-4635-8CEC-9C806BE39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4116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54493C-81D0-452E-B1E0-D8A2198B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2B22F12-FEDD-450C-873A-7BBC3286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F66F68F-4E10-413D-BD92-950C0D403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3AE4E75-D6E5-4754-905D-266246452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452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245E8F8-DA56-4A5A-BE4D-8406B08FE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DA25B9A-F29F-4E51-A018-1CB03DF96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9489393-8713-462B-869D-457B0A9CB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58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2F7691-2248-40A8-8636-D577DAF35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2BCC434-23BA-4D3E-B6D8-7D473091A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E6ADBF8-6CD6-410C-8DFB-C4BE9D9565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492066E-4768-4103-84E3-557986EC2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CAEE58D-66E9-4F11-87EB-7B5622ADB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EE1EB50-90B8-4138-95CA-59238C6C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5635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8A96E5-92AD-4ACB-8BD5-177E65486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87AA13C-AA2A-477F-82C0-A1066D4782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7FC559A-9B7A-4DCD-ACDC-B1868F127B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BAA6D7E-E19B-4A1B-81B2-C1A22BEA3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0F5B3C0-5AED-40BD-A3B7-ADA592CE4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D3CFD03-CB61-4C98-BC10-F5C2A013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576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4338C07-CB39-43B9-A5CD-542E560D9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DE40CE-6998-4814-AF70-0EBEAB361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73B31D-EAEA-496E-BCE9-BBD6E263EE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4B903-8A52-41B1-81F4-7E7C077EEEE5}" type="datetimeFigureOut">
              <a:rPr lang="ko-KR" altLang="en-US" smtClean="0"/>
              <a:t>2017-06-09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012C699-77BE-4EB5-8FB2-E68DEA5882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69B0C92-B655-416B-A3E1-D9CFC16A2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5062C-B9CF-42D5-8308-C0CE3250EE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858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15D46D-EE90-41F5-9ABC-0F9A63F29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파워포인트를 잘 만드는 법</a:t>
            </a:r>
          </a:p>
        </p:txBody>
      </p:sp>
      <p:graphicFrame>
        <p:nvGraphicFramePr>
          <p:cNvPr id="8" name="내용 개체 틀 2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3026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2B5809-4E59-487B-8E08-B1D6819DD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파워포인트를 잘 만드는 법</a:t>
            </a:r>
          </a:p>
        </p:txBody>
      </p:sp>
      <p:graphicFrame>
        <p:nvGraphicFramePr>
          <p:cNvPr id="191" name="내용 개체 틀 190">
            <a:extLst>
              <a:ext uri="{FF2B5EF4-FFF2-40B4-BE49-F238E27FC236}">
                <a16:creationId xmlns:a16="http://schemas.microsoft.com/office/drawing/2014/main" id="{7FDFE3D5-C869-4A8E-ABF2-82DC5081F1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94355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3179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그림 68" descr="사람, 테이블, 실내, 벽이(가) 표시된 사진&#10;&#10;매우 높은 신뢰도로 생성된 설명">
            <a:extLst>
              <a:ext uri="{FF2B5EF4-FFF2-40B4-BE49-F238E27FC236}">
                <a16:creationId xmlns:a16="http://schemas.microsoft.com/office/drawing/2014/main" id="{D3C981B7-3E31-41C3-AF31-F5AE4CF04C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8" r="14062"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28" name="Straight Connector 117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>
            <a:solidFill>
              <a:srgbClr val="8551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1115D46D-EE90-41F5-9ABC-0F9A63F29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pPr>
              <a:lnSpc>
                <a:spcPct val="80000"/>
              </a:lnSpc>
            </a:pP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파워포인트를 잘 만드는 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BDBE9F4-3655-4CBC-B490-5DA37D602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ko-KR" altLang="en-US" sz="2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글을 너무 많이 넣지 않는다</a:t>
            </a:r>
            <a:endParaRPr lang="en-US" altLang="ko-KR" sz="2000" dirty="0"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2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이미지를 적극적으로 활용한다</a:t>
            </a:r>
            <a:endParaRPr lang="en-US" altLang="ko-KR" sz="2000" dirty="0"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2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디자인에 너무 얽매이지 않는다</a:t>
            </a:r>
            <a:endParaRPr lang="en-US" altLang="ko-KR" sz="2000" dirty="0"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2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글꼴을 </a:t>
            </a:r>
            <a:r>
              <a:rPr lang="en-US" altLang="ko-KR" sz="2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3</a:t>
            </a:r>
            <a:r>
              <a:rPr lang="ko-KR" altLang="en-US" sz="2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가지 이하로 사용한다</a:t>
            </a:r>
            <a:endParaRPr lang="en-US" altLang="ko-KR" sz="2000" dirty="0"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7029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64</Words>
  <Application>Microsoft Office PowerPoint</Application>
  <PresentationFormat>와이드스크린</PresentationFormat>
  <Paragraphs>16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나눔스퀘어</vt:lpstr>
      <vt:lpstr>나눔스퀘어 ExtraBold</vt:lpstr>
      <vt:lpstr>나눔스퀘어 Light</vt:lpstr>
      <vt:lpstr>맑은 고딕</vt:lpstr>
      <vt:lpstr>Arial</vt:lpstr>
      <vt:lpstr>Office 테마</vt:lpstr>
      <vt:lpstr>파워포인트를 잘 만드는 법</vt:lpstr>
      <vt:lpstr>파워포인트를 잘 만드는 법</vt:lpstr>
      <vt:lpstr>파워포인트를 잘 만드는 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파워포인트를 잘 만드는법</dc:title>
  <dc:creator>JIHOON Lee</dc:creator>
  <cp:lastModifiedBy>JIHOON Lee</cp:lastModifiedBy>
  <cp:revision>8</cp:revision>
  <dcterms:created xsi:type="dcterms:W3CDTF">2017-06-08T04:05:10Z</dcterms:created>
  <dcterms:modified xsi:type="dcterms:W3CDTF">2017-06-09T06:48:20Z</dcterms:modified>
</cp:coreProperties>
</file>