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0" r:id="rId3"/>
    <p:sldId id="259" r:id="rId4"/>
  </p:sldIdLst>
  <p:sldSz cx="12192000" cy="6858000"/>
  <p:notesSz cx="6858000" cy="9144000"/>
  <p:embeddedFontLst>
    <p:embeddedFont>
      <p:font typeface="나눔스퀘어 ExtraBold" panose="020B0600000101010101" pitchFamily="50" charset="-127"/>
      <p:bold r:id="rId5"/>
    </p:embeddedFont>
    <p:embeddedFont>
      <p:font typeface="맑은 고딕" panose="020B0503020000020004" pitchFamily="50" charset="-127"/>
      <p:regular r:id="rId6"/>
      <p:bold r:id="rId7"/>
    </p:embeddedFont>
    <p:embeddedFont>
      <p:font typeface="Tmon몬소리 Black" panose="02000A03000000000000" pitchFamily="2" charset="-127"/>
      <p:bold r:id="rId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3E9DA0-BCE1-4F1B-A454-71F3176902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A8A8813-4D8A-4445-9AE8-B1E66D6E0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C72802F-CA49-484F-9FA1-77971EA32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5B8AF0-2B28-4C3B-A74B-87FF5579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6DBAED9-F8D8-42D8-9484-C343EF9AA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331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61B9DE-B5AF-4C57-8D13-4C107DB83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DF3A150-4B72-43D6-A08D-53C046BDB7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BD951B4-D253-4A4C-8A99-2F908D424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EC5C83-DD5C-4EC8-982A-56AEE0747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FE1BC1E-EB78-456B-8288-06CA48ECB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6388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7A54637-2292-43DB-B4FF-DD5A2657E0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69A90E5-0E93-4377-8FC6-E67770EA7D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9326EEE-9DB7-4AE9-84E7-D8C4F2CA6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3F5DE4-C64C-4787-BC24-F16389205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F1968E1-E33C-4BD5-BD39-E28B7BA10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9493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4C9B21-D913-40D0-BE50-45E22E6DB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22537B-5997-4E61-AAFD-1DC2931BF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5747FE2-D470-44F0-8B44-C2DDF92A9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4B6D396-060F-44B5-8348-D002B1611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FD8DA19-203F-4C41-847E-79DDF4106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7607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AE039A-D1FF-469F-8B28-9DA03BCAF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A29153D-34EC-425E-8BB3-2EC9F1D69B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0430CF-61D2-4963-9FA3-0DDB8DE36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192B27-283C-430C-966E-C5793BD1F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1CB6750-1971-4A53-A26B-7F371ADB1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23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3914F0-DA17-453C-BF88-254743C8C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2D19086-EF81-4A5D-90EA-58B2B18C7D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2240B45-4BC7-4113-BA3B-A8FF6E27DD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FD91B41-9F94-4719-AC0D-BA5248AD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A783181-9BE8-40DC-8712-6126ED1DD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76DDBB5-49A5-40F6-A6BA-4CFF362FC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312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449452-D231-451A-B247-B4DE6817D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FF498C4-9FE2-4485-B9B5-694CC1103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69B550E-BD59-4E08-9AA1-7BF2E33A7F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CC9B652-9455-42FF-AB6E-06A590E862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448066D-7338-48CF-B2E3-31B6F7E4F5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5EFF793-4D01-4136-817F-0F3CCC2F7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AC856E4-36C1-4891-BD04-31515C974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FDBAB0B-27E9-42B2-BABF-2F4952FDF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917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44A4A7F-8836-4104-B748-85D1948F1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F87CB385-BE80-4BE3-A835-E5F739751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FAE9733-FB19-4018-9317-F4CFBFAD5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EDCA872-AE15-412D-A192-AA3357B1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1474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CE4EDB9-B04E-4659-92FB-BF628D38A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A23CF66-0714-448D-A089-011D0CDFD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2370AF7-D323-4515-A884-DC89BD0E2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855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FF921A-F276-4379-A790-EF600918A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3E11D3-E3B1-468C-AD1A-0DA684421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E28EBE0-1AC6-482A-AAF3-6B21486859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740EF7E-5E11-47AA-926F-34E8DBF35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351FED3-6D01-4640-ACCF-0349937CA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419AF2E-4515-469D-A4FB-CF749F05C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366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4A79D6-E018-4EE7-AD66-B98E8A7ED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429A5BF-73BD-4DF0-AEA3-F8FDD28212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7308348-92FA-42C3-A91B-605928F84E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0042647-A3EE-44CF-B465-B00BF334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C700C38-D7DD-47D0-A406-E6628C260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50C4BBB-6064-47D7-B39F-CC4A38BB5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1240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F4AB88D-C7D8-407C-A6A4-8EAF35B5F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9CCAD4-4BAC-49F9-A228-970B4BB0A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A2AFCE-2023-4E8A-8829-B7214EBBA9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5CC8F-0407-4C02-80AF-E052336071A1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ADEBC08-C818-4485-9A53-AB4028218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273B10B-C619-4E7A-9376-BD9A54E26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481D1-5A87-4E87-B0F2-343832F7C0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224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그림 125" descr="사람, 남자, 앉아있는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05286538-F194-443A-99A6-BE3A408A8C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0" b="37431"/>
          <a:stretch/>
        </p:blipFill>
        <p:spPr>
          <a:xfrm>
            <a:off x="-1" y="10"/>
            <a:ext cx="12192001" cy="4666928"/>
          </a:xfrm>
          <a:prstGeom prst="rect">
            <a:avLst/>
          </a:prstGeom>
        </p:spPr>
      </p:pic>
      <p:pic>
        <p:nvPicPr>
          <p:cNvPr id="167" name="Picture 160">
            <a:extLst/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6B998663-FBCB-4F02-9A31-E87DDDC71D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484" y="5090844"/>
            <a:ext cx="10592174" cy="1000655"/>
          </a:xfrm>
        </p:spPr>
        <p:txBody>
          <a:bodyPr anchor="t">
            <a:normAutofit/>
          </a:bodyPr>
          <a:lstStyle/>
          <a:p>
            <a:pPr algn="l"/>
            <a:r>
              <a:rPr lang="en-US" altLang="ko-KR" sz="6600" dirty="0">
                <a:solidFill>
                  <a:srgbClr val="000000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2017</a:t>
            </a:r>
            <a:r>
              <a:rPr lang="ko-KR" altLang="en-US" sz="6600" dirty="0">
                <a:solidFill>
                  <a:srgbClr val="000000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년 상반기 결산 보고서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73328EE-5411-4C0E-A448-DF75D05627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788" y="4606470"/>
            <a:ext cx="9416898" cy="484374"/>
          </a:xfrm>
        </p:spPr>
        <p:txBody>
          <a:bodyPr anchor="b">
            <a:normAutofit/>
          </a:bodyPr>
          <a:lstStyle/>
          <a:p>
            <a:pPr algn="l"/>
            <a:r>
              <a:rPr lang="en-US" altLang="ko-KR" sz="1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</a:t>
            </a:r>
            <a:r>
              <a:rPr lang="ko-KR" altLang="en-US" sz="1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그룹 전략기획부서</a:t>
            </a:r>
          </a:p>
        </p:txBody>
      </p:sp>
    </p:spTree>
    <p:extLst>
      <p:ext uri="{BB962C8B-B14F-4D97-AF65-F5344CB8AC3E}">
        <p14:creationId xmlns:p14="http://schemas.microsoft.com/office/powerpoint/2010/main" val="26285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사람, 테이블, 실내, 노트북이(가) 표시된 사진&#10;&#10;매우 높은 신뢰도로 생성된 설명">
            <a:extLst>
              <a:ext uri="{FF2B5EF4-FFF2-40B4-BE49-F238E27FC236}">
                <a16:creationId xmlns:a16="http://schemas.microsoft.com/office/drawing/2014/main" id="{CA243E2B-80CC-4894-B4F1-CDCCBB5346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6" r="3585" b="2"/>
          <a:stretch/>
        </p:blipFill>
        <p:spPr>
          <a:xfrm>
            <a:off x="2824798" y="1"/>
            <a:ext cx="5061985" cy="3630170"/>
          </a:xfrm>
          <a:custGeom>
            <a:avLst/>
            <a:gdLst>
              <a:gd name="connsiteX0" fmla="*/ 253815 w 5061985"/>
              <a:gd name="connsiteY0" fmla="*/ 0 h 3630170"/>
              <a:gd name="connsiteX1" fmla="*/ 4808170 w 5061985"/>
              <a:gd name="connsiteY1" fmla="*/ 0 h 3630170"/>
              <a:gd name="connsiteX2" fmla="*/ 4863087 w 5061985"/>
              <a:gd name="connsiteY2" fmla="*/ 114001 h 3630170"/>
              <a:gd name="connsiteX3" fmla="*/ 5061985 w 5061985"/>
              <a:gd name="connsiteY3" fmla="*/ 1099178 h 3630170"/>
              <a:gd name="connsiteX4" fmla="*/ 2530993 w 5061985"/>
              <a:gd name="connsiteY4" fmla="*/ 3630170 h 3630170"/>
              <a:gd name="connsiteX5" fmla="*/ 0 w 5061985"/>
              <a:gd name="connsiteY5" fmla="*/ 1099178 h 3630170"/>
              <a:gd name="connsiteX6" fmla="*/ 198898 w 5061985"/>
              <a:gd name="connsiteY6" fmla="*/ 114001 h 36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1985" h="3630170">
                <a:moveTo>
                  <a:pt x="253815" y="0"/>
                </a:moveTo>
                <a:lnTo>
                  <a:pt x="4808170" y="0"/>
                </a:lnTo>
                <a:lnTo>
                  <a:pt x="4863087" y="114001"/>
                </a:lnTo>
                <a:cubicBezTo>
                  <a:pt x="4991162" y="416805"/>
                  <a:pt x="5061985" y="749721"/>
                  <a:pt x="5061985" y="1099178"/>
                </a:cubicBezTo>
                <a:cubicBezTo>
                  <a:pt x="5061985" y="2497007"/>
                  <a:pt x="3928821" y="3630170"/>
                  <a:pt x="2530993" y="3630170"/>
                </a:cubicBezTo>
                <a:cubicBezTo>
                  <a:pt x="1133164" y="3630170"/>
                  <a:pt x="0" y="2497007"/>
                  <a:pt x="0" y="1099178"/>
                </a:cubicBezTo>
                <a:cubicBezTo>
                  <a:pt x="0" y="749721"/>
                  <a:pt x="70823" y="416805"/>
                  <a:pt x="198898" y="114001"/>
                </a:cubicBezTo>
                <a:close/>
              </a:path>
            </a:pathLst>
          </a:custGeom>
          <a:effectLst>
            <a:softEdge rad="0"/>
          </a:effectLst>
        </p:spPr>
      </p:pic>
      <p:pic>
        <p:nvPicPr>
          <p:cNvPr id="126" name="그림 125" descr="사람, 남자, 앉아있는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05286538-F194-443A-99A6-BE3A408A8C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4" r="23085" b="1"/>
          <a:stretch/>
        </p:blipFill>
        <p:spPr>
          <a:xfrm>
            <a:off x="6897320" y="709725"/>
            <a:ext cx="5294678" cy="6145051"/>
          </a:xfrm>
          <a:custGeom>
            <a:avLst/>
            <a:gdLst>
              <a:gd name="connsiteX0" fmla="*/ 3479124 w 5294678"/>
              <a:gd name="connsiteY0" fmla="*/ 0 h 6145051"/>
              <a:gd name="connsiteX1" fmla="*/ 5137482 w 5294678"/>
              <a:gd name="connsiteY1" fmla="*/ 419912 h 6145051"/>
              <a:gd name="connsiteX2" fmla="*/ 5294678 w 5294678"/>
              <a:gd name="connsiteY2" fmla="*/ 515411 h 6145051"/>
              <a:gd name="connsiteX3" fmla="*/ 5294678 w 5294678"/>
              <a:gd name="connsiteY3" fmla="*/ 6145051 h 6145051"/>
              <a:gd name="connsiteX4" fmla="*/ 1245466 w 5294678"/>
              <a:gd name="connsiteY4" fmla="*/ 6145051 h 6145051"/>
              <a:gd name="connsiteX5" fmla="*/ 1019012 w 5294678"/>
              <a:gd name="connsiteY5" fmla="*/ 5939236 h 6145051"/>
              <a:gd name="connsiteX6" fmla="*/ 0 w 5294678"/>
              <a:gd name="connsiteY6" fmla="*/ 3479124 h 6145051"/>
              <a:gd name="connsiteX7" fmla="*/ 3479124 w 5294678"/>
              <a:gd name="connsiteY7" fmla="*/ 0 h 6145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94678" h="6145051">
                <a:moveTo>
                  <a:pt x="3479124" y="0"/>
                </a:moveTo>
                <a:cubicBezTo>
                  <a:pt x="4079583" y="0"/>
                  <a:pt x="4644513" y="152115"/>
                  <a:pt x="5137482" y="419912"/>
                </a:cubicBezTo>
                <a:lnTo>
                  <a:pt x="5294678" y="515411"/>
                </a:lnTo>
                <a:lnTo>
                  <a:pt x="5294678" y="6145051"/>
                </a:lnTo>
                <a:lnTo>
                  <a:pt x="1245466" y="6145051"/>
                </a:lnTo>
                <a:lnTo>
                  <a:pt x="1019012" y="5939236"/>
                </a:lnTo>
                <a:cubicBezTo>
                  <a:pt x="389414" y="5309639"/>
                  <a:pt x="0" y="4439858"/>
                  <a:pt x="0" y="3479124"/>
                </a:cubicBezTo>
                <a:cubicBezTo>
                  <a:pt x="0" y="1557657"/>
                  <a:pt x="1557657" y="0"/>
                  <a:pt x="3479124" y="0"/>
                </a:cubicBezTo>
                <a:close/>
              </a:path>
            </a:pathLst>
          </a:custGeom>
          <a:effectLst>
            <a:softEdge rad="0"/>
          </a:effectLst>
        </p:spPr>
      </p:pic>
      <p:pic>
        <p:nvPicPr>
          <p:cNvPr id="172" name="Picture 171">
            <a:extLst/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6B998663-FBCB-4F02-9A31-E87DDDC71D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20" y="4390775"/>
            <a:ext cx="5946579" cy="1452875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altLang="ko-KR" sz="4400" dirty="0">
                <a:solidFill>
                  <a:srgbClr val="000000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2017</a:t>
            </a:r>
            <a:r>
              <a:rPr lang="ko-KR" altLang="en-US" sz="4400" dirty="0">
                <a:solidFill>
                  <a:srgbClr val="000000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년 상반기</a:t>
            </a:r>
            <a:br>
              <a:rPr lang="en-US" altLang="ko-KR" sz="4400" dirty="0">
                <a:solidFill>
                  <a:srgbClr val="000000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</a:br>
            <a:r>
              <a:rPr lang="ko-KR" altLang="en-US" sz="8900" dirty="0">
                <a:solidFill>
                  <a:srgbClr val="000000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결산 보고서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73328EE-5411-4C0E-A448-DF75D05627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997" y="3551942"/>
            <a:ext cx="5946202" cy="838831"/>
          </a:xfrm>
        </p:spPr>
        <p:txBody>
          <a:bodyPr anchor="b">
            <a:normAutofit/>
          </a:bodyPr>
          <a:lstStyle/>
          <a:p>
            <a:pPr algn="l"/>
            <a:r>
              <a:rPr lang="en-US" altLang="ko-KR" sz="1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</a:t>
            </a:r>
            <a:r>
              <a:rPr lang="ko-KR" altLang="en-US" sz="1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그룹 전략기획부서</a:t>
            </a:r>
          </a:p>
        </p:txBody>
      </p:sp>
    </p:spTree>
    <p:extLst>
      <p:ext uri="{BB962C8B-B14F-4D97-AF65-F5344CB8AC3E}">
        <p14:creationId xmlns:p14="http://schemas.microsoft.com/office/powerpoint/2010/main" val="2748237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그림 125" descr="사람, 남자, 앉아있는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05286538-F194-443A-99A6-BE3A408A8C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4" r="36904" b="-1"/>
          <a:stretch/>
        </p:blipFill>
        <p:spPr>
          <a:xfrm>
            <a:off x="9144305" y="10"/>
            <a:ext cx="3047695" cy="6857990"/>
          </a:xfrm>
          <a:prstGeom prst="rect">
            <a:avLst/>
          </a:prstGeom>
        </p:spPr>
      </p:pic>
      <p:pic>
        <p:nvPicPr>
          <p:cNvPr id="141" name="그림 140" descr="사람, 테이블, 실내, 먹는이(가) 표시된 사진&#10;&#10;매우 높은 신뢰도로 생성된 설명">
            <a:extLst>
              <a:ext uri="{FF2B5EF4-FFF2-40B4-BE49-F238E27FC236}">
                <a16:creationId xmlns:a16="http://schemas.microsoft.com/office/drawing/2014/main" id="{2C396DE8-E3BC-4264-8559-545728F056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43" r="36293" b="-1"/>
          <a:stretch/>
        </p:blipFill>
        <p:spPr>
          <a:xfrm>
            <a:off x="6095392" y="10"/>
            <a:ext cx="3047695" cy="6857990"/>
          </a:xfrm>
          <a:prstGeom prst="rect">
            <a:avLst/>
          </a:prstGeom>
        </p:spPr>
      </p:pic>
      <p:pic>
        <p:nvPicPr>
          <p:cNvPr id="128" name="그림 127" descr="사람, 테이블, 실내, 노트북이(가) 표시된 사진&#10;&#10;매우 높은 신뢰도로 생성된 설명">
            <a:extLst>
              <a:ext uri="{FF2B5EF4-FFF2-40B4-BE49-F238E27FC236}">
                <a16:creationId xmlns:a16="http://schemas.microsoft.com/office/drawing/2014/main" id="{CD43BFCD-4FEC-434F-9619-9BF7C0EA267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r="35052" b="-1"/>
          <a:stretch/>
        </p:blipFill>
        <p:spPr>
          <a:xfrm>
            <a:off x="3047697" y="10"/>
            <a:ext cx="3047695" cy="6857990"/>
          </a:xfrm>
          <a:prstGeom prst="rect">
            <a:avLst/>
          </a:prstGeom>
        </p:spPr>
      </p:pic>
      <p:pic>
        <p:nvPicPr>
          <p:cNvPr id="131" name="그림 130" descr="사람, 테이블, 실내, 벽이(가) 표시된 사진&#10;&#10;매우 높은 신뢰도로 생성된 설명">
            <a:extLst>
              <a:ext uri="{FF2B5EF4-FFF2-40B4-BE49-F238E27FC236}">
                <a16:creationId xmlns:a16="http://schemas.microsoft.com/office/drawing/2014/main" id="{44B3FE87-CCA2-4F83-BF99-A05AE798C55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6" r="21790" b="-1"/>
          <a:stretch/>
        </p:blipFill>
        <p:spPr>
          <a:xfrm>
            <a:off x="2" y="10"/>
            <a:ext cx="3047695" cy="6857990"/>
          </a:xfrm>
          <a:prstGeom prst="rect">
            <a:avLst/>
          </a:prstGeom>
        </p:spPr>
      </p:pic>
      <p:sp>
        <p:nvSpPr>
          <p:cNvPr id="154" name="Rectangle 15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1428750" y="3829050"/>
            <a:ext cx="9334500" cy="162412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6" name="Straight Connector 155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13217" y="4936881"/>
            <a:ext cx="8565567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6B998663-FBCB-4F02-9A31-E87DDDC71D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1150" y="3921124"/>
            <a:ext cx="9029700" cy="988251"/>
          </a:xfrm>
        </p:spPr>
        <p:txBody>
          <a:bodyPr>
            <a:normAutofit/>
          </a:bodyPr>
          <a:lstStyle/>
          <a:p>
            <a:r>
              <a:rPr lang="en-US" altLang="ko-KR" sz="4800" dirty="0">
                <a:solidFill>
                  <a:schemeClr val="bg1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2017</a:t>
            </a:r>
            <a:r>
              <a:rPr lang="ko-KR" altLang="en-US" sz="4800" dirty="0">
                <a:solidFill>
                  <a:schemeClr val="bg1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년 상반기 결산 보고서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73328EE-5411-4C0E-A448-DF75D05627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1151" y="4978400"/>
            <a:ext cx="9029698" cy="408195"/>
          </a:xfrm>
        </p:spPr>
        <p:txBody>
          <a:bodyPr>
            <a:normAutofit/>
          </a:bodyPr>
          <a:lstStyle/>
          <a:p>
            <a:r>
              <a:rPr lang="en-US" altLang="ko-KR" sz="1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</a:t>
            </a:r>
            <a:r>
              <a:rPr lang="ko-KR" altLang="en-US" sz="1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그룹 전략기획부서</a:t>
            </a:r>
          </a:p>
        </p:txBody>
      </p:sp>
    </p:spTree>
    <p:extLst>
      <p:ext uri="{BB962C8B-B14F-4D97-AF65-F5344CB8AC3E}">
        <p14:creationId xmlns:p14="http://schemas.microsoft.com/office/powerpoint/2010/main" val="3934227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22</Words>
  <Application>Microsoft Office PowerPoint</Application>
  <PresentationFormat>와이드스크린</PresentationFormat>
  <Paragraphs>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나눔스퀘어 ExtraBold</vt:lpstr>
      <vt:lpstr>맑은 고딕</vt:lpstr>
      <vt:lpstr>Arial</vt:lpstr>
      <vt:lpstr>Tmon몬소리 Black</vt:lpstr>
      <vt:lpstr>Office 테마</vt:lpstr>
      <vt:lpstr>2017년 상반기 결산 보고서</vt:lpstr>
      <vt:lpstr>2017년 상반기 결산 보고서</vt:lpstr>
      <vt:lpstr>2017년 상반기 결산 보고서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눈에 확 들어오는 파워포인트 디자인 스킬</dc:title>
  <dc:creator>JIHOON Lee</dc:creator>
  <cp:lastModifiedBy>정 소리</cp:lastModifiedBy>
  <cp:revision>6</cp:revision>
  <dcterms:created xsi:type="dcterms:W3CDTF">2017-06-08T02:29:48Z</dcterms:created>
  <dcterms:modified xsi:type="dcterms:W3CDTF">2017-07-04T01:07:33Z</dcterms:modified>
</cp:coreProperties>
</file>