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D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1A3A36-D30C-42B9-B3DE-65006A3FE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368AD06-CC6C-42E3-A176-3A89569F8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F18680-581C-4F4A-9513-E8593082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FAB61B-0089-46D5-90D7-3F15475F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21410-331C-4E6B-BA31-938165DD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78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84691A-1F98-40C4-9868-A7FCCF0DA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CF23FE-21AD-4C6B-BAA7-38C37F40B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4CD028-C177-4970-B579-F0027A2B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019AB2-3711-40A4-829E-97AC4A4C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1AEBF8-AEFE-434A-9E6B-489DC96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FDBD692-037C-4294-A35A-3B7AFB257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801C36-F6BE-4306-A8A1-466408BAC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6CD7B1-5483-4C8A-8D5E-530E6617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A0858-7091-4F18-AB09-FF9DE728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AF380F-E262-425D-9B95-EDD7DBBEE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8D1A3A-466C-40E3-B16E-E930C3D3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2CCC57-4BE4-4696-A37F-F62151363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72D71-6EC9-42AD-9E8A-10FE5A9D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DE37BD-36AB-41D8-8C56-FAD4FF49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B25752-D0EB-4DC2-AB73-B76C7D5FD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35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B7460-8E12-44D6-BCA5-06EC94DD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7A1A65F-2AE5-412A-87BA-7E34ED05B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9D434-6CD1-4EC4-B791-9B1A217C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692E6C-EBDF-436B-840F-232B9EFC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3A76D0-6F99-4CE7-A4AE-084B29B8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952F6E-BA99-4537-B1A8-4B4F69D6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66CBE79-53AA-410A-BFA5-F33032B9D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C2D141-9B64-46A6-9CB8-A738C94B4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02561A-D8C8-4CB1-874E-6DCBD92D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3F07BD-EF75-4EAD-9AED-0384127C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CF60C9-CC56-488E-B4F7-EB9F3D0F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37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ECE5FE-3951-474F-9331-4DFDDDEC4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D100B6-9416-46B5-98A8-94B4AECC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D6EA68-B4EE-40C6-A5DB-5DC4CE905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6245D09-FD3B-477B-AF58-6463CBDE0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8EF0C1-7C0B-4629-9E8D-E0B372915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476695-C5E1-4D04-82CE-3D152BEE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B6B8D-D7C1-4351-B853-F3B84C41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DCDE77-D672-4C39-9B62-766780DA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1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68ED2F-25E7-4DB1-BAA1-B09942D2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F902B1-12D4-4F15-BDAB-4B2F9B93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B26DD7E-73D2-4ED5-915C-DEAD35E7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D017AD7-F805-429F-BBDE-903A2564E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17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349A6DA-4A11-46A2-BFF4-10CC4DF3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FDCAC7D-A54B-49FE-ACE6-32F9B0E8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EF49788-718A-4637-869E-9E6F46D11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9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80BBB1-1852-44B5-9D8B-806B4DCE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11CA81-DC82-416B-A330-32F7AB787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16E378-F766-4039-A9AD-ED77F0D67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83892D-1474-44BB-8EBB-539B80A6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68CBED-860D-4B0C-82CC-8A733C1E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E1DC75-3ABE-4C92-B4DE-DD387A99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56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C9AC31-FF0D-48DD-830D-4BE3FA20F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CF11F5-8EA4-4B92-BF11-35840E919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57A942-1EB6-4BD5-A482-12476497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88A885-3B26-436E-809E-03E509B3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526C53-FF3D-4024-A676-28E27DD4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C0AD7A-7F30-4FBF-9254-A10C49C6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18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120C5E9-13BE-46BA-9716-491096D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66D3A0-081F-4F8E-B8AC-44EAC6489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83A3B-7E0B-4299-9582-790E49212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5574-B865-4ACE-9D6D-62ED27782D8D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90FC47-78D5-4116-9F70-E3ED54925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C7533F-5200-494E-81B9-B65757BA7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6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692042F8-D60E-40EB-BA84-63BD226BA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그림 5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B2A07041-8965-4667-ABD1-4FFBCEDD5E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3" t="41094" r="43541" b="38437"/>
          <a:stretch/>
        </p:blipFill>
        <p:spPr>
          <a:xfrm>
            <a:off x="5003800" y="2895600"/>
            <a:ext cx="2184400" cy="2184400"/>
          </a:xfrm>
          <a:prstGeom prst="ellipse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그림 6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DC35D914-E9B1-4A42-9AE5-B7E411216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63" t="31093" r="24891" b="48438"/>
          <a:stretch/>
        </p:blipFill>
        <p:spPr>
          <a:xfrm>
            <a:off x="8597900" y="2895600"/>
            <a:ext cx="2184400" cy="2184400"/>
          </a:xfrm>
          <a:prstGeom prst="ellipse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9CA51DEE-9A3C-494F-BB4F-1AD8A0B799AA}"/>
              </a:ext>
            </a:extLst>
          </p:cNvPr>
          <p:cNvCxnSpPr>
            <a:cxnSpLocks/>
          </p:cNvCxnSpPr>
          <p:nvPr/>
        </p:nvCxnSpPr>
        <p:spPr>
          <a:xfrm flipH="1">
            <a:off x="3098800" y="2095500"/>
            <a:ext cx="1598226" cy="927100"/>
          </a:xfrm>
          <a:prstGeom prst="line">
            <a:avLst/>
          </a:prstGeom>
          <a:ln w="76200">
            <a:solidFill>
              <a:schemeClr val="bg1"/>
            </a:soli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CCF63F5F-B545-4A16-A44F-DA28226597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2" t="21153" r="48692" b="58378"/>
          <a:stretch/>
        </p:blipFill>
        <p:spPr>
          <a:xfrm>
            <a:off x="1409700" y="2895600"/>
            <a:ext cx="2184400" cy="2184400"/>
          </a:xfrm>
          <a:prstGeom prst="ellipse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392EE4DD-EC76-4B5B-9123-E7953EB60F02}"/>
              </a:ext>
            </a:extLst>
          </p:cNvPr>
          <p:cNvCxnSpPr>
            <a:cxnSpLocks/>
          </p:cNvCxnSpPr>
          <p:nvPr/>
        </p:nvCxnSpPr>
        <p:spPr>
          <a:xfrm>
            <a:off x="6146800" y="2336800"/>
            <a:ext cx="0" cy="558800"/>
          </a:xfrm>
          <a:prstGeom prst="line">
            <a:avLst/>
          </a:prstGeom>
          <a:ln w="76200">
            <a:solidFill>
              <a:schemeClr val="bg1"/>
            </a:soli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71119307-9A7E-4616-B506-206FCA1CB8C1}"/>
              </a:ext>
            </a:extLst>
          </p:cNvPr>
          <p:cNvCxnSpPr>
            <a:cxnSpLocks/>
          </p:cNvCxnSpPr>
          <p:nvPr/>
        </p:nvCxnSpPr>
        <p:spPr>
          <a:xfrm>
            <a:off x="8496300" y="2616200"/>
            <a:ext cx="838200" cy="279400"/>
          </a:xfrm>
          <a:prstGeom prst="line">
            <a:avLst/>
          </a:prstGeom>
          <a:ln w="76200">
            <a:solidFill>
              <a:schemeClr val="bg1"/>
            </a:soli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7B8775-356B-4448-9464-8BD37568890D}"/>
              </a:ext>
            </a:extLst>
          </p:cNvPr>
          <p:cNvSpPr txBox="1"/>
          <p:nvPr/>
        </p:nvSpPr>
        <p:spPr>
          <a:xfrm>
            <a:off x="5900354" y="1019314"/>
            <a:ext cx="5596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태블릿 세부 설명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DB851A-E41D-4624-BA4F-B7512DFAFEB0}"/>
              </a:ext>
            </a:extLst>
          </p:cNvPr>
          <p:cNvSpPr txBox="1"/>
          <p:nvPr/>
        </p:nvSpPr>
        <p:spPr>
          <a:xfrm>
            <a:off x="8354552" y="638145"/>
            <a:ext cx="3142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2017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전략 스마트 기기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92429D-DFB7-4FA5-AC85-916800661AE6}"/>
              </a:ext>
            </a:extLst>
          </p:cNvPr>
          <p:cNvSpPr txBox="1"/>
          <p:nvPr/>
        </p:nvSpPr>
        <p:spPr>
          <a:xfrm>
            <a:off x="1441357" y="5368835"/>
            <a:ext cx="2121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내용을 입력하세요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76D0E0-50DC-4F37-B30B-1BC2D6877006}"/>
              </a:ext>
            </a:extLst>
          </p:cNvPr>
          <p:cNvSpPr txBox="1"/>
          <p:nvPr/>
        </p:nvSpPr>
        <p:spPr>
          <a:xfrm>
            <a:off x="5086254" y="5368835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내용을 입력하세요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456666-FA9D-4D56-8F37-60472D6537ED}"/>
              </a:ext>
            </a:extLst>
          </p:cNvPr>
          <p:cNvSpPr txBox="1"/>
          <p:nvPr/>
        </p:nvSpPr>
        <p:spPr>
          <a:xfrm>
            <a:off x="8629554" y="5368835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내용을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980705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000" dirty="0" smtClean="0">
            <a:ln>
              <a:solidFill>
                <a:schemeClr val="accent1">
                  <a:alpha val="0"/>
                </a:schemeClr>
              </a:solidFill>
            </a:ln>
            <a:latin typeface="나눔스퀘어 ExtraBold" panose="020B0600000101010101" pitchFamily="50" charset="-127"/>
            <a:ea typeface="나눔스퀘어 ExtraBold" panose="020B060000010101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12</cp:revision>
  <dcterms:created xsi:type="dcterms:W3CDTF">2017-06-26T07:38:25Z</dcterms:created>
  <dcterms:modified xsi:type="dcterms:W3CDTF">2017-07-04T00:56:50Z</dcterms:modified>
</cp:coreProperties>
</file>