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38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F122256A-FBFA-4761-971B-3FB1CF59CAE6}"/>
    <pc:docChg chg="undo custSel addSld delSld modSld">
      <pc:chgData name="JIHOON Lee" userId="f3c7f4d099ee3eb8" providerId="LiveId" clId="{F122256A-FBFA-4761-971B-3FB1CF59CAE6}" dt="2017-07-03T07:43:26.357" v="361" actId="0"/>
      <pc:docMkLst>
        <pc:docMk/>
      </pc:docMkLst>
      <pc:sldChg chg="addSp delSp modSp">
        <pc:chgData name="JIHOON Lee" userId="f3c7f4d099ee3eb8" providerId="LiveId" clId="{F122256A-FBFA-4761-971B-3FB1CF59CAE6}" dt="2017-07-03T07:32:07.686" v="289" actId="0"/>
        <pc:sldMkLst>
          <pc:docMk/>
          <pc:sldMk cId="2419151652" sldId="256"/>
        </pc:sldMkLst>
        <pc:spChg chg="mod">
          <ac:chgData name="JIHOON Lee" userId="f3c7f4d099ee3eb8" providerId="LiveId" clId="{F122256A-FBFA-4761-971B-3FB1CF59CAE6}" dt="2017-07-03T07:31:17.408" v="252" actId="14861"/>
          <ac:spMkLst>
            <pc:docMk/>
            <pc:sldMk cId="2419151652" sldId="256"/>
            <ac:spMk id="32" creationId="{7B4D1C8B-A9E0-448A-8CEF-9325195F1615}"/>
          </ac:spMkLst>
        </pc:spChg>
        <pc:spChg chg="mod">
          <ac:chgData name="JIHOON Lee" userId="f3c7f4d099ee3eb8" providerId="LiveId" clId="{F122256A-FBFA-4761-971B-3FB1CF59CAE6}" dt="2017-07-03T07:22:20.564" v="165" actId="0"/>
          <ac:spMkLst>
            <pc:docMk/>
            <pc:sldMk cId="2419151652" sldId="256"/>
            <ac:spMk id="43" creationId="{24CC0ABC-3489-4400-B991-6A0C0A880DB5}"/>
          </ac:spMkLst>
        </pc:spChg>
        <pc:spChg chg="mod">
          <ac:chgData name="JIHOON Lee" userId="f3c7f4d099ee3eb8" providerId="LiveId" clId="{F122256A-FBFA-4761-971B-3FB1CF59CAE6}" dt="2017-07-03T07:30:56.442" v="250" actId="14861"/>
          <ac:spMkLst>
            <pc:docMk/>
            <pc:sldMk cId="2419151652" sldId="256"/>
            <ac:spMk id="6" creationId="{E167B3FA-1753-474F-9030-11AF898736A9}"/>
          </ac:spMkLst>
        </pc:spChg>
        <pc:spChg chg="mod">
          <ac:chgData name="JIHOON Lee" userId="f3c7f4d099ee3eb8" providerId="LiveId" clId="{F122256A-FBFA-4761-971B-3FB1CF59CAE6}" dt="2017-07-03T07:31:17.408" v="252" actId="14861"/>
          <ac:spMkLst>
            <pc:docMk/>
            <pc:sldMk cId="2419151652" sldId="256"/>
            <ac:spMk id="30" creationId="{BACCEF32-418A-4126-8182-2FCF645164F1}"/>
          </ac:spMkLst>
        </pc:spChg>
        <pc:spChg chg="mod">
          <ac:chgData name="JIHOON Lee" userId="f3c7f4d099ee3eb8" providerId="LiveId" clId="{F122256A-FBFA-4761-971B-3FB1CF59CAE6}" dt="2017-07-03T07:23:28.646" v="243" actId="0"/>
          <ac:spMkLst>
            <pc:docMk/>
            <pc:sldMk cId="2419151652" sldId="256"/>
            <ac:spMk id="24" creationId="{8AB51ABF-F27A-4DF3-9819-2CAFF85270AE}"/>
          </ac:spMkLst>
        </pc:spChg>
        <pc:spChg chg="mod">
          <ac:chgData name="JIHOON Lee" userId="f3c7f4d099ee3eb8" providerId="LiveId" clId="{F122256A-FBFA-4761-971B-3FB1CF59CAE6}" dt="2017-07-03T07:30:56.442" v="250" actId="14861"/>
          <ac:spMkLst>
            <pc:docMk/>
            <pc:sldMk cId="2419151652" sldId="256"/>
            <ac:spMk id="5" creationId="{DDB56923-12AB-41E7-93EE-63A9F43E1991}"/>
          </ac:spMkLst>
        </pc:spChg>
        <pc:spChg chg="add 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70" creationId="{0FCD9410-4307-4B74-8A3F-87FBE86A90FB}"/>
          </ac:spMkLst>
        </pc:spChg>
        <pc:spChg chg="mod">
          <ac:chgData name="JIHOON Lee" userId="f3c7f4d099ee3eb8" providerId="LiveId" clId="{F122256A-FBFA-4761-971B-3FB1CF59CAE6}" dt="2017-07-03T07:23:23.717" v="241" actId="14861"/>
          <ac:spMkLst>
            <pc:docMk/>
            <pc:sldMk cId="2419151652" sldId="256"/>
            <ac:spMk id="13" creationId="{FFDAAFDE-A11B-4440-A403-E1C4682869AC}"/>
          </ac:spMkLst>
        </pc:spChg>
        <pc:spChg chg="mod">
          <ac:chgData name="JIHOON Lee" userId="f3c7f4d099ee3eb8" providerId="LiveId" clId="{F122256A-FBFA-4761-971B-3FB1CF59CAE6}" dt="2017-07-03T07:22:18.359" v="161" actId="0"/>
          <ac:spMkLst>
            <pc:docMk/>
            <pc:sldMk cId="2419151652" sldId="256"/>
            <ac:spMk id="25" creationId="{430174DA-2735-4611-B910-E281943DD961}"/>
          </ac:spMkLst>
        </pc:spChg>
        <pc:spChg chg="mod">
          <ac:chgData name="JIHOON Lee" userId="f3c7f4d099ee3eb8" providerId="LiveId" clId="{F122256A-FBFA-4761-971B-3FB1CF59CAE6}" dt="2017-07-03T07:31:33.111" v="254" actId="14861"/>
          <ac:spMkLst>
            <pc:docMk/>
            <pc:sldMk cId="2419151652" sldId="256"/>
            <ac:spMk id="50" creationId="{07C47261-1413-4453-8FAF-EB480CF85BCA}"/>
          </ac:spMkLst>
        </pc:spChg>
        <pc:spChg chg="mod">
          <ac:chgData name="JIHOON Lee" userId="f3c7f4d099ee3eb8" providerId="LiveId" clId="{F122256A-FBFA-4761-971B-3FB1CF59CAE6}" dt="2017-07-03T07:23:30.036" v="245" actId="0"/>
          <ac:spMkLst>
            <pc:docMk/>
            <pc:sldMk cId="2419151652" sldId="256"/>
            <ac:spMk id="33" creationId="{1553B924-4372-434F-852B-6A77FA1C9351}"/>
          </ac:spMkLst>
        </pc:spChg>
        <pc:spChg chg="mod">
          <ac:chgData name="JIHOON Lee" userId="f3c7f4d099ee3eb8" providerId="LiveId" clId="{F122256A-FBFA-4761-971B-3FB1CF59CAE6}" dt="2017-07-03T07:22:50.361" v="176" actId="14861"/>
          <ac:spMkLst>
            <pc:docMk/>
            <pc:sldMk cId="2419151652" sldId="256"/>
            <ac:spMk id="4" creationId="{96FC9B76-A7D5-4A61-A851-515D932AF583}"/>
          </ac:spMkLst>
        </pc:spChg>
        <pc:spChg chg="add 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69" creationId="{3A50BEC8-39E7-4753-BC10-A1797738B35F}"/>
          </ac:spMkLst>
        </pc:spChg>
        <pc:spChg chg="mod">
          <ac:chgData name="JIHOON Lee" userId="f3c7f4d099ee3eb8" providerId="LiveId" clId="{F122256A-FBFA-4761-971B-3FB1CF59CAE6}" dt="2017-07-03T07:23:31.341" v="247" actId="0"/>
          <ac:spMkLst>
            <pc:docMk/>
            <pc:sldMk cId="2419151652" sldId="256"/>
            <ac:spMk id="42" creationId="{100D73FB-0D72-4925-B0F9-221DCDB9D4A0}"/>
          </ac:spMkLst>
        </pc:spChg>
        <pc:spChg chg="add 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68" creationId="{22308923-7EA4-423A-8C13-BEC13E35929C}"/>
          </ac:spMkLst>
        </pc:spChg>
        <pc:spChg chg="mod">
          <ac:chgData name="JIHOON Lee" userId="f3c7f4d099ee3eb8" providerId="LiveId" clId="{F122256A-FBFA-4761-971B-3FB1CF59CAE6}" dt="2017-07-03T07:22:21.756" v="167" actId="0"/>
          <ac:spMkLst>
            <pc:docMk/>
            <pc:sldMk cId="2419151652" sldId="256"/>
            <ac:spMk id="52" creationId="{E4F331FD-EE7A-4CC9-9239-C4026A08505B}"/>
          </ac:spMkLst>
        </pc:spChg>
        <pc:spChg chg="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55" creationId="{0B161E6B-456F-4B4B-8530-A71D917B72A5}"/>
          </ac:spMkLst>
        </pc:spChg>
        <pc:spChg chg="add 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66" creationId="{BB4902E4-EB65-45D3-BCE9-27FABE8E3522}"/>
          </ac:spMkLst>
        </pc:spChg>
        <pc:spChg chg="mod">
          <ac:chgData name="JIHOON Lee" userId="f3c7f4d099ee3eb8" providerId="LiveId" clId="{F122256A-FBFA-4761-971B-3FB1CF59CAE6}" dt="2017-07-03T07:31:05.884" v="251" actId="14861"/>
          <ac:spMkLst>
            <pc:docMk/>
            <pc:sldMk cId="2419151652" sldId="256"/>
            <ac:spMk id="23" creationId="{A7CC4644-24BB-488A-950E-D0C3539C28A4}"/>
          </ac:spMkLst>
        </pc:spChg>
        <pc:spChg chg="add del mod">
          <ac:chgData name="JIHOON Lee" userId="f3c7f4d099ee3eb8" providerId="LiveId" clId="{F122256A-FBFA-4761-971B-3FB1CF59CAE6}" dt="2017-07-03T07:32:07.686" v="289" actId="0"/>
          <ac:spMkLst>
            <pc:docMk/>
            <pc:sldMk cId="2419151652" sldId="256"/>
            <ac:spMk id="2" creationId="{63566134-2C07-4200-B599-38D1178A737D}"/>
          </ac:spMkLst>
        </pc:spChg>
        <pc:spChg chg="mod">
          <ac:chgData name="JIHOON Lee" userId="f3c7f4d099ee3eb8" providerId="LiveId" clId="{F122256A-FBFA-4761-971B-3FB1CF59CAE6}" dt="2017-07-03T07:22:17.490" v="159" actId="0"/>
          <ac:spMkLst>
            <pc:docMk/>
            <pc:sldMk cId="2419151652" sldId="256"/>
            <ac:spMk id="26" creationId="{6355237C-8316-43AA-9F0E-FBD0F53EB245}"/>
          </ac:spMkLst>
        </pc:spChg>
        <pc:spChg chg="mod">
          <ac:chgData name="JIHOON Lee" userId="f3c7f4d099ee3eb8" providerId="LiveId" clId="{F122256A-FBFA-4761-971B-3FB1CF59CAE6}" dt="2017-07-03T07:22:17.490" v="159" actId="0"/>
          <ac:spMkLst>
            <pc:docMk/>
            <pc:sldMk cId="2419151652" sldId="256"/>
            <ac:spMk id="22" creationId="{CDAEADAD-5684-4C01-97F3-E28EBA6E108E}"/>
          </ac:spMkLst>
        </pc:spChg>
        <pc:spChg chg="mod">
          <ac:chgData name="JIHOON Lee" userId="f3c7f4d099ee3eb8" providerId="LiveId" clId="{F122256A-FBFA-4761-971B-3FB1CF59CAE6}" dt="2017-07-03T07:31:28.402" v="253" actId="14861"/>
          <ac:spMkLst>
            <pc:docMk/>
            <pc:sldMk cId="2419151652" sldId="256"/>
            <ac:spMk id="41" creationId="{50651181-2FA8-4F4E-B238-F9329B623A6B}"/>
          </ac:spMkLst>
        </pc:spChg>
        <pc:spChg chg="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54" creationId="{0E2441F6-0CA4-4F08-B20C-436E8142B92C}"/>
          </ac:spMkLst>
        </pc:spChg>
        <pc:spChg chg="mod">
          <ac:chgData name="JIHOON Lee" userId="f3c7f4d099ee3eb8" providerId="LiveId" clId="{F122256A-FBFA-4761-971B-3FB1CF59CAE6}" dt="2017-07-03T07:31:28.402" v="253" actId="14861"/>
          <ac:spMkLst>
            <pc:docMk/>
            <pc:sldMk cId="2419151652" sldId="256"/>
            <ac:spMk id="39" creationId="{0A66A3A2-206B-4450-84C1-CB85C842A750}"/>
          </ac:spMkLst>
        </pc:spChg>
        <pc:spChg chg="mod">
          <ac:chgData name="JIHOON Lee" userId="f3c7f4d099ee3eb8" providerId="LiveId" clId="{F122256A-FBFA-4761-971B-3FB1CF59CAE6}" dt="2017-07-03T07:21:58.721" v="143" actId="14861"/>
          <ac:spMkLst>
            <pc:docMk/>
            <pc:sldMk cId="2419151652" sldId="256"/>
            <ac:spMk id="14" creationId="{ED73F19E-A8CD-40BF-821A-433D7D1972BA}"/>
          </ac:spMkLst>
        </pc:spChg>
        <pc:spChg chg="mod">
          <ac:chgData name="JIHOON Lee" userId="f3c7f4d099ee3eb8" providerId="LiveId" clId="{F122256A-FBFA-4761-971B-3FB1CF59CAE6}" dt="2017-07-03T07:31:05.884" v="251" actId="14861"/>
          <ac:spMkLst>
            <pc:docMk/>
            <pc:sldMk cId="2419151652" sldId="256"/>
            <ac:spMk id="21" creationId="{1962351B-5854-4AA3-AD2F-E5026670E32C}"/>
          </ac:spMkLst>
        </pc:spChg>
        <pc:spChg chg="mod">
          <ac:chgData name="JIHOON Lee" userId="f3c7f4d099ee3eb8" providerId="LiveId" clId="{F122256A-FBFA-4761-971B-3FB1CF59CAE6}" dt="2017-07-03T07:23:32.607" v="249" actId="0"/>
          <ac:spMkLst>
            <pc:docMk/>
            <pc:sldMk cId="2419151652" sldId="256"/>
            <ac:spMk id="51" creationId="{D5F40CFC-3005-4590-B486-574816159B19}"/>
          </ac:spMkLst>
        </pc:spChg>
        <pc:spChg chg="mod">
          <ac:chgData name="JIHOON Lee" userId="f3c7f4d099ee3eb8" providerId="LiveId" clId="{F122256A-FBFA-4761-971B-3FB1CF59CAE6}" dt="2017-07-03T07:31:33.111" v="254" actId="14861"/>
          <ac:spMkLst>
            <pc:docMk/>
            <pc:sldMk cId="2419151652" sldId="256"/>
            <ac:spMk id="48" creationId="{51FCB87C-1537-4BE9-82BD-A44F56BEE6FF}"/>
          </ac:spMkLst>
        </pc:spChg>
        <pc:spChg chg="add mod">
          <ac:chgData name="JIHOON Lee" userId="f3c7f4d099ee3eb8" providerId="LiveId" clId="{F122256A-FBFA-4761-971B-3FB1CF59CAE6}" dt="2017-07-03T07:18:57.563" v="108" actId="692"/>
          <ac:spMkLst>
            <pc:docMk/>
            <pc:sldMk cId="2419151652" sldId="256"/>
            <ac:spMk id="67" creationId="{260CF3D8-6449-43DE-8137-6E6D74A877A5}"/>
          </ac:spMkLst>
        </pc:spChg>
        <pc:spChg chg="mod">
          <ac:chgData name="JIHOON Lee" userId="f3c7f4d099ee3eb8" providerId="LiveId" clId="{F122256A-FBFA-4761-971B-3FB1CF59CAE6}" dt="2017-07-03T07:22:19.485" v="163" actId="0"/>
          <ac:spMkLst>
            <pc:docMk/>
            <pc:sldMk cId="2419151652" sldId="256"/>
            <ac:spMk id="34" creationId="{BC59BD55-C9C1-49D4-8824-E77D5879D39A}"/>
          </ac:spMkLst>
        </pc:spChg>
        <pc:spChg chg="mod">
          <ac:chgData name="JIHOON Lee" userId="f3c7f4d099ee3eb8" providerId="LiveId" clId="{F122256A-FBFA-4761-971B-3FB1CF59CAE6}" dt="2017-07-03T07:14:48.419" v="36" actId="1076"/>
          <ac:spMkLst>
            <pc:docMk/>
            <pc:sldMk cId="2419151652" sldId="256"/>
            <ac:spMk id="49" creationId="{2D3E2656-A6A5-4062-95D8-D3B343E0FB8B}"/>
          </ac:spMkLst>
        </pc:spChg>
        <pc:grpChg chg="mod">
          <ac:chgData name="JIHOON Lee" userId="f3c7f4d099ee3eb8" providerId="LiveId" clId="{F122256A-FBFA-4761-971B-3FB1CF59CAE6}" dt="2017-07-03T07:14:45.194" v="35" actId="1076"/>
          <ac:grpSpMkLst>
            <pc:docMk/>
            <pc:sldMk cId="2419151652" sldId="256"/>
            <ac:grpSpMk id="45" creationId="{F66DF843-BDF1-4F42-AE8A-0E8F42A6E219}"/>
          </ac:grpSpMkLst>
        </pc:grpChg>
        <pc:picChg chg="add mod">
          <ac:chgData name="JIHOON Lee" userId="f3c7f4d099ee3eb8" providerId="LiveId" clId="{F122256A-FBFA-4761-971B-3FB1CF59CAE6}" dt="2017-07-03T07:19:28.751" v="139" actId="0"/>
          <ac:picMkLst>
            <pc:docMk/>
            <pc:sldMk cId="2419151652" sldId="256"/>
            <ac:picMk id="63" creationId="{6ED9E5DB-61C1-408F-8A6D-F76A0766B13C}"/>
          </ac:picMkLst>
        </pc:picChg>
        <pc:picChg chg="add mod">
          <ac:chgData name="JIHOON Lee" userId="f3c7f4d099ee3eb8" providerId="LiveId" clId="{F122256A-FBFA-4761-971B-3FB1CF59CAE6}" dt="2017-07-03T07:19:28.751" v="139" actId="0"/>
          <ac:picMkLst>
            <pc:docMk/>
            <pc:sldMk cId="2419151652" sldId="256"/>
            <ac:picMk id="59" creationId="{74E3C1CA-3747-400E-9873-3DDF0D52E492}"/>
          </ac:picMkLst>
        </pc:picChg>
        <pc:picChg chg="add mod">
          <ac:chgData name="JIHOON Lee" userId="f3c7f4d099ee3eb8" providerId="LiveId" clId="{F122256A-FBFA-4761-971B-3FB1CF59CAE6}" dt="2017-07-03T07:19:28.751" v="139" actId="0"/>
          <ac:picMkLst>
            <pc:docMk/>
            <pc:sldMk cId="2419151652" sldId="256"/>
            <ac:picMk id="61" creationId="{624360C9-8C67-4343-B608-070D0EA42AE7}"/>
          </ac:picMkLst>
        </pc:picChg>
        <pc:picChg chg="add mod ord">
          <ac:chgData name="JIHOON Lee" userId="f3c7f4d099ee3eb8" providerId="LiveId" clId="{F122256A-FBFA-4761-971B-3FB1CF59CAE6}" dt="2017-07-03T07:32:05.501" v="287" actId="166"/>
          <ac:picMkLst>
            <pc:docMk/>
            <pc:sldMk cId="2419151652" sldId="256"/>
            <ac:picMk id="57" creationId="{C831DAEA-626D-4022-8B83-D962BC7D9851}"/>
          </ac:picMkLst>
        </pc:picChg>
        <pc:picChg chg="add mod">
          <ac:chgData name="JIHOON Lee" userId="f3c7f4d099ee3eb8" providerId="LiveId" clId="{F122256A-FBFA-4761-971B-3FB1CF59CAE6}" dt="2017-07-03T07:19:28.751" v="139" actId="0"/>
          <ac:picMkLst>
            <pc:docMk/>
            <pc:sldMk cId="2419151652" sldId="256"/>
            <ac:picMk id="65" creationId="{961C7466-FBEF-4622-B4C8-701DCA3F1930}"/>
          </ac:picMkLst>
        </pc:picChg>
      </pc:sldChg>
      <pc:sldChg chg="addSp delSp modSp add">
        <pc:chgData name="JIHOON Lee" userId="f3c7f4d099ee3eb8" providerId="LiveId" clId="{F122256A-FBFA-4761-971B-3FB1CF59CAE6}" dt="2017-07-03T07:43:26.357" v="361" actId="0"/>
        <pc:sldMkLst>
          <pc:docMk/>
          <pc:sldMk cId="1325647485" sldId="257"/>
        </pc:sldMkLst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14" creationId="{DE0CBEA8-918A-466B-8D76-941FE7DB458C}"/>
          </ac:spMkLst>
        </pc:spChg>
        <pc:spChg chg="add mod">
          <ac:chgData name="JIHOON Lee" userId="f3c7f4d099ee3eb8" providerId="LiveId" clId="{F122256A-FBFA-4761-971B-3FB1CF59CAE6}" dt="2017-07-03T07:43:21.150" v="359" actId="0"/>
          <ac:spMkLst>
            <pc:docMk/>
            <pc:sldMk cId="1325647485" sldId="257"/>
            <ac:spMk id="46" creationId="{A8616E5C-97F9-4A3B-BBAB-8FF61C635D2F}"/>
          </ac:spMkLst>
        </pc:spChg>
        <pc:spChg chg="add mod">
          <ac:chgData name="JIHOON Lee" userId="f3c7f4d099ee3eb8" providerId="LiveId" clId="{F122256A-FBFA-4761-971B-3FB1CF59CAE6}" dt="2017-07-03T07:43:14.319" v="357" actId="2711"/>
          <ac:spMkLst>
            <pc:docMk/>
            <pc:sldMk cId="1325647485" sldId="257"/>
            <ac:spMk id="44" creationId="{E18C7862-5200-4993-95CE-5238D419C823}"/>
          </ac:spMkLst>
        </pc:spChg>
        <pc:spChg chg="mod topLvl">
          <ac:chgData name="JIHOON Lee" userId="f3c7f4d099ee3eb8" providerId="LiveId" clId="{F122256A-FBFA-4761-971B-3FB1CF59CAE6}" dt="2017-07-03T07:41:08.734" v="334" actId="1076"/>
          <ac:spMkLst>
            <pc:docMk/>
            <pc:sldMk cId="1325647485" sldId="257"/>
            <ac:spMk id="33" creationId="{5519ED46-0803-4A94-B19F-F9BBB35F0378}"/>
          </ac:spMkLst>
        </pc:spChg>
        <pc:spChg chg="add mod topLvl">
          <ac:chgData name="JIHOON Lee" userId="f3c7f4d099ee3eb8" providerId="LiveId" clId="{F122256A-FBFA-4761-971B-3FB1CF59CAE6}" dt="2017-07-03T07:40:52.943" v="327" actId="14100"/>
          <ac:spMkLst>
            <pc:docMk/>
            <pc:sldMk cId="1325647485" sldId="257"/>
            <ac:spMk id="7" creationId="{25B20DD9-095E-4D5C-9B9E-0F1C28558FBA}"/>
          </ac:spMkLst>
        </pc:spChg>
        <pc:spChg chg="mod topLvl">
          <ac:chgData name="JIHOON Lee" userId="f3c7f4d099ee3eb8" providerId="LiveId" clId="{F122256A-FBFA-4761-971B-3FB1CF59CAE6}" dt="2017-07-03T07:40:56.004" v="328" actId="1076"/>
          <ac:spMkLst>
            <pc:docMk/>
            <pc:sldMk cId="1325647485" sldId="257"/>
            <ac:spMk id="15" creationId="{2F48B383-210C-4A59-90A0-F95EFE402F8B}"/>
          </ac:spMkLst>
        </pc:spChg>
        <pc:spChg chg="add mod ord topLvl">
          <ac:chgData name="JIHOON Lee" userId="f3c7f4d099ee3eb8" providerId="LiveId" clId="{F122256A-FBFA-4761-971B-3FB1CF59CAE6}" dt="2017-07-03T07:40:48.240" v="326" actId="1076"/>
          <ac:spMkLst>
            <pc:docMk/>
            <pc:sldMk cId="1325647485" sldId="257"/>
            <ac:spMk id="6" creationId="{BCCA2166-78B6-4ABC-91E7-CB220BB2E16C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32" creationId="{9776EA44-99A3-4710-83DD-B1E792AADA62}"/>
          </ac:spMkLst>
        </pc:spChg>
        <pc:spChg chg="mod topLvl">
          <ac:chgData name="JIHOON Lee" userId="f3c7f4d099ee3eb8" providerId="LiveId" clId="{F122256A-FBFA-4761-971B-3FB1CF59CAE6}" dt="2017-07-03T07:40:58.513" v="329" actId="14100"/>
          <ac:spMkLst>
            <pc:docMk/>
            <pc:sldMk cId="1325647485" sldId="257"/>
            <ac:spMk id="13" creationId="{E36CF777-8C15-4807-8085-F35047F3A3EF}"/>
          </ac:spMkLst>
        </pc:spChg>
        <pc:spChg chg="add mod">
          <ac:chgData name="JIHOON Lee" userId="f3c7f4d099ee3eb8" providerId="LiveId" clId="{F122256A-FBFA-4761-971B-3FB1CF59CAE6}" dt="2017-07-03T07:43:26.357" v="361" actId="0"/>
          <ac:spMkLst>
            <pc:docMk/>
            <pc:sldMk cId="1325647485" sldId="257"/>
            <ac:spMk id="48" creationId="{2DE2C4A5-3D4B-4D8D-96DD-F2EF3CF4DD70}"/>
          </ac:spMkLst>
        </pc:spChg>
        <pc:spChg chg="del">
          <ac:chgData name="JIHOON Lee" userId="f3c7f4d099ee3eb8" providerId="LiveId" clId="{F122256A-FBFA-4761-971B-3FB1CF59CAE6}" dt="2017-07-03T07:34:27.172" v="291" actId="478"/>
          <ac:spMkLst>
            <pc:docMk/>
            <pc:sldMk cId="1325647485" sldId="257"/>
            <ac:spMk id="3" creationId="{5301A8C4-7BEF-4A08-908C-280385CE637C}"/>
          </ac:spMkLst>
        </pc:spChg>
        <pc:spChg chg="mod topLvl">
          <ac:chgData name="JIHOON Lee" userId="f3c7f4d099ee3eb8" providerId="LiveId" clId="{F122256A-FBFA-4761-971B-3FB1CF59CAE6}" dt="2017-07-03T07:41:11.304" v="335" actId="14100"/>
          <ac:spMkLst>
            <pc:docMk/>
            <pc:sldMk cId="1325647485" sldId="257"/>
            <ac:spMk id="31" creationId="{9E0C1367-902C-4781-8BB0-28930BF23515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12" creationId="{D1F6260F-6067-4E42-A2E7-3467D9AAB49B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30" creationId="{E0D12939-1288-4A8C-929C-6896F5F17233}"/>
          </ac:spMkLst>
        </pc:spChg>
        <pc:spChg chg="del">
          <ac:chgData name="JIHOON Lee" userId="f3c7f4d099ee3eb8" providerId="LiveId" clId="{F122256A-FBFA-4761-971B-3FB1CF59CAE6}" dt="2017-07-03T07:34:27.172" v="291" actId="478"/>
          <ac:spMkLst>
            <pc:docMk/>
            <pc:sldMk cId="1325647485" sldId="257"/>
            <ac:spMk id="2" creationId="{FE2D9C2B-FB60-43E1-A9D5-838C510B4A1A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29" creationId="{2EE43DB6-998D-4B00-B548-0C9B695F5E05}"/>
          </ac:spMkLst>
        </pc:spChg>
        <pc:spChg chg="add mod">
          <ac:chgData name="JIHOON Lee" userId="f3c7f4d099ee3eb8" providerId="LiveId" clId="{F122256A-FBFA-4761-971B-3FB1CF59CAE6}" dt="2017-07-03T07:43:23.350" v="360" actId="0"/>
          <ac:spMkLst>
            <pc:docMk/>
            <pc:sldMk cId="1325647485" sldId="257"/>
            <ac:spMk id="47" creationId="{1580C59D-C686-483B-80BA-BBB7631A42E5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26" creationId="{27EE6D10-D6EE-490A-AF19-7A4968FCAE61}"/>
          </ac:spMkLst>
        </pc:spChg>
        <pc:spChg chg="mod topLvl">
          <ac:chgData name="JIHOON Lee" userId="f3c7f4d099ee3eb8" providerId="LiveId" clId="{F122256A-FBFA-4761-971B-3FB1CF59CAE6}" dt="2017-07-03T07:41:02.171" v="331" actId="14100"/>
          <ac:spMkLst>
            <pc:docMk/>
            <pc:sldMk cId="1325647485" sldId="257"/>
            <ac:spMk id="19" creationId="{E502B96C-07BB-44E6-A734-7CC179D2EE6B}"/>
          </ac:spMkLst>
        </pc:spChg>
        <pc:spChg chg="add 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5" creationId="{AEBF35EF-8D9E-48D0-9DD7-F3E55D12DB29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20" creationId="{CE1A1DDA-0C8A-4AA7-B66E-D5D9294E7E60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24" creationId="{43974FBE-D62B-48B7-94BE-63019D6DC7F6}"/>
          </ac:spMkLst>
        </pc:spChg>
        <pc:spChg chg="add mod">
          <ac:chgData name="JIHOON Lee" userId="f3c7f4d099ee3eb8" providerId="LiveId" clId="{F122256A-FBFA-4761-971B-3FB1CF59CAE6}" dt="2017-07-03T07:43:18.474" v="358" actId="0"/>
          <ac:spMkLst>
            <pc:docMk/>
            <pc:sldMk cId="1325647485" sldId="257"/>
            <ac:spMk id="45" creationId="{F6FFC731-82DC-4B2B-859E-80B59F28AE81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11" creationId="{F5657CD7-3650-4A20-8A2E-CE2D8EF5798D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23" creationId="{12337B21-7331-4B5B-A7A4-BFD81617B9F1}"/>
          </ac:spMkLst>
        </pc:spChg>
        <pc:spChg chg="mod topLvl">
          <ac:chgData name="JIHOON Lee" userId="f3c7f4d099ee3eb8" providerId="LiveId" clId="{F122256A-FBFA-4761-971B-3FB1CF59CAE6}" dt="2017-07-03T07:41:00.182" v="330" actId="1076"/>
          <ac:spMkLst>
            <pc:docMk/>
            <pc:sldMk cId="1325647485" sldId="257"/>
            <ac:spMk id="21" creationId="{50D1C759-3F44-4072-BC23-26C8203FCDF9}"/>
          </ac:spMkLst>
        </pc:spChg>
        <pc:spChg chg="mod topLvl">
          <ac:chgData name="JIHOON Lee" userId="f3c7f4d099ee3eb8" providerId="LiveId" clId="{F122256A-FBFA-4761-971B-3FB1CF59CAE6}" dt="2017-07-03T07:41:03.771" v="332" actId="1076"/>
          <ac:spMkLst>
            <pc:docMk/>
            <pc:sldMk cId="1325647485" sldId="257"/>
            <ac:spMk id="27" creationId="{FAAAC8B7-E3DE-44FD-877E-53770A2F639E}"/>
          </ac:spMkLst>
        </pc:spChg>
        <pc:spChg chg="add 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8" creationId="{4D88F856-7655-4CDD-B61D-F1262A3AA9BE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18" creationId="{75EEC6A2-E0C7-4C62-9F05-B3F686233E24}"/>
          </ac:spMkLst>
        </pc:spChg>
        <pc:spChg chg="mod topLvl">
          <ac:chgData name="JIHOON Lee" userId="f3c7f4d099ee3eb8" providerId="LiveId" clId="{F122256A-FBFA-4761-971B-3FB1CF59CAE6}" dt="2017-07-03T07:41:06.034" v="333" actId="14100"/>
          <ac:spMkLst>
            <pc:docMk/>
            <pc:sldMk cId="1325647485" sldId="257"/>
            <ac:spMk id="25" creationId="{283415A4-84F8-4B2A-8E95-6B239BC1DE11}"/>
          </ac:spMkLst>
        </pc:spChg>
        <pc:spChg chg="add mod or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4" creationId="{7B572EFF-685C-44DB-9221-EFD7E13CBA2D}"/>
          </ac:spMkLst>
        </pc:spChg>
        <pc:spChg chg="mod topLvl">
          <ac:chgData name="JIHOON Lee" userId="f3c7f4d099ee3eb8" providerId="LiveId" clId="{F122256A-FBFA-4761-971B-3FB1CF59CAE6}" dt="2017-07-03T07:40:32.909" v="325" actId="0"/>
          <ac:spMkLst>
            <pc:docMk/>
            <pc:sldMk cId="1325647485" sldId="257"/>
            <ac:spMk id="17" creationId="{88DCA1BE-1DF1-4A72-8728-7D008E28A7ED}"/>
          </ac:spMkLst>
        </pc:spChg>
        <pc:grpChg chg="add del mod">
          <ac:chgData name="JIHOON Lee" userId="f3c7f4d099ee3eb8" providerId="LiveId" clId="{F122256A-FBFA-4761-971B-3FB1CF59CAE6}" dt="2017-07-03T07:40:32.909" v="325" actId="0"/>
          <ac:grpSpMkLst>
            <pc:docMk/>
            <pc:sldMk cId="1325647485" sldId="257"/>
            <ac:grpSpMk id="10" creationId="{FB458FD3-70FC-47C1-9D34-C0389BFD0FA2}"/>
          </ac:grpSpMkLst>
        </pc:grpChg>
        <pc:grpChg chg="add del mod">
          <ac:chgData name="JIHOON Lee" userId="f3c7f4d099ee3eb8" providerId="LiveId" clId="{F122256A-FBFA-4761-971B-3FB1CF59CAE6}" dt="2017-07-03T07:40:32.909" v="325" actId="0"/>
          <ac:grpSpMkLst>
            <pc:docMk/>
            <pc:sldMk cId="1325647485" sldId="257"/>
            <ac:grpSpMk id="22" creationId="{15C14EAC-AC79-49FD-91C2-B53D0BCA75E8}"/>
          </ac:grpSpMkLst>
        </pc:grpChg>
        <pc:grpChg chg="add del mod">
          <ac:chgData name="JIHOON Lee" userId="f3c7f4d099ee3eb8" providerId="LiveId" clId="{F122256A-FBFA-4761-971B-3FB1CF59CAE6}" dt="2017-07-03T07:40:32.909" v="325" actId="0"/>
          <ac:grpSpMkLst>
            <pc:docMk/>
            <pc:sldMk cId="1325647485" sldId="257"/>
            <ac:grpSpMk id="16" creationId="{DFD84463-3F38-474E-80E1-C48BCCB5A976}"/>
          </ac:grpSpMkLst>
        </pc:grpChg>
        <pc:grpChg chg="add del mod">
          <ac:chgData name="JIHOON Lee" userId="f3c7f4d099ee3eb8" providerId="LiveId" clId="{F122256A-FBFA-4761-971B-3FB1CF59CAE6}" dt="2017-07-03T07:40:32.909" v="325" actId="0"/>
          <ac:grpSpMkLst>
            <pc:docMk/>
            <pc:sldMk cId="1325647485" sldId="257"/>
            <ac:grpSpMk id="9" creationId="{6EDE9021-22AA-4422-9F16-60CAA01CF8B0}"/>
          </ac:grpSpMkLst>
        </pc:grpChg>
        <pc:grpChg chg="add del mod">
          <ac:chgData name="JIHOON Lee" userId="f3c7f4d099ee3eb8" providerId="LiveId" clId="{F122256A-FBFA-4761-971B-3FB1CF59CAE6}" dt="2017-07-03T07:40:32.909" v="325" actId="0"/>
          <ac:grpSpMkLst>
            <pc:docMk/>
            <pc:sldMk cId="1325647485" sldId="257"/>
            <ac:grpSpMk id="28" creationId="{22AAE983-74DE-49E0-942D-AD3AA8A075E5}"/>
          </ac:grpSpMkLst>
        </pc:grpChg>
        <pc:picChg chg="add mod">
          <ac:chgData name="JIHOON Lee" userId="f3c7f4d099ee3eb8" providerId="LiveId" clId="{F122256A-FBFA-4761-971B-3FB1CF59CAE6}" dt="2017-07-03T07:42:54.004" v="344" actId="1076"/>
          <ac:picMkLst>
            <pc:docMk/>
            <pc:sldMk cId="1325647485" sldId="257"/>
            <ac:picMk id="35" creationId="{7366C170-EED1-47CC-BEFA-51E1577BFA0E}"/>
          </ac:picMkLst>
        </pc:picChg>
        <pc:picChg chg="add mod">
          <ac:chgData name="JIHOON Lee" userId="f3c7f4d099ee3eb8" providerId="LiveId" clId="{F122256A-FBFA-4761-971B-3FB1CF59CAE6}" dt="2017-07-03T07:42:41.979" v="340" actId="1076"/>
          <ac:picMkLst>
            <pc:docMk/>
            <pc:sldMk cId="1325647485" sldId="257"/>
            <ac:picMk id="43" creationId="{930F250B-F104-4592-82F1-5285966ED17B}"/>
          </ac:picMkLst>
        </pc:picChg>
        <pc:picChg chg="add mod">
          <ac:chgData name="JIHOON Lee" userId="f3c7f4d099ee3eb8" providerId="LiveId" clId="{F122256A-FBFA-4761-971B-3FB1CF59CAE6}" dt="2017-07-03T07:42:44.510" v="341" actId="1076"/>
          <ac:picMkLst>
            <pc:docMk/>
            <pc:sldMk cId="1325647485" sldId="257"/>
            <ac:picMk id="41" creationId="{F2326F57-912A-4588-9859-1F003EBD5C10}"/>
          </ac:picMkLst>
        </pc:picChg>
        <pc:picChg chg="add mod">
          <ac:chgData name="JIHOON Lee" userId="f3c7f4d099ee3eb8" providerId="LiveId" clId="{F122256A-FBFA-4761-971B-3FB1CF59CAE6}" dt="2017-07-03T07:42:46.387" v="342" actId="1076"/>
          <ac:picMkLst>
            <pc:docMk/>
            <pc:sldMk cId="1325647485" sldId="257"/>
            <ac:picMk id="39" creationId="{DEA48DBA-0CFF-47D3-BEA7-E8898C5E9383}"/>
          </ac:picMkLst>
        </pc:picChg>
        <pc:picChg chg="add mod">
          <ac:chgData name="JIHOON Lee" userId="f3c7f4d099ee3eb8" providerId="LiveId" clId="{F122256A-FBFA-4761-971B-3FB1CF59CAE6}" dt="2017-07-03T07:42:51.447" v="343" actId="1076"/>
          <ac:picMkLst>
            <pc:docMk/>
            <pc:sldMk cId="1325647485" sldId="257"/>
            <ac:picMk id="37" creationId="{5D38B225-1987-403C-947E-E33C0B8CF851}"/>
          </ac:picMkLst>
        </pc:picChg>
      </pc:sldChg>
      <pc:sldChg chg="addSp delSp add del">
        <pc:chgData name="JIHOON Lee" userId="f3c7f4d099ee3eb8" providerId="LiveId" clId="{F122256A-FBFA-4761-971B-3FB1CF59CAE6}" dt="2017-07-03T05:17:45.608" v="3" actId="0"/>
        <pc:sldMkLst>
          <pc:docMk/>
          <pc:sldMk cId="3141561645" sldId="257"/>
        </pc:sldMkLst>
        <pc:spChg chg="add del">
          <ac:chgData name="JIHOON Lee" userId="f3c7f4d099ee3eb8" providerId="LiveId" clId="{F122256A-FBFA-4761-971B-3FB1CF59CAE6}" dt="2017-07-03T05:17:44.808" v="2" actId="478"/>
          <ac:spMkLst>
            <pc:docMk/>
            <pc:sldMk cId="3141561645" sldId="257"/>
            <ac:spMk id="3" creationId="{4618BF71-5F99-47B9-9336-5036A5EB03EA}"/>
          </ac:spMkLst>
        </pc:spChg>
        <pc:spChg chg="add del">
          <ac:chgData name="JIHOON Lee" userId="f3c7f4d099ee3eb8" providerId="LiveId" clId="{F122256A-FBFA-4761-971B-3FB1CF59CAE6}" dt="2017-07-03T05:17:44.808" v="2" actId="478"/>
          <ac:spMkLst>
            <pc:docMk/>
            <pc:sldMk cId="3141561645" sldId="257"/>
            <ac:spMk id="2" creationId="{FFC019BA-2AF3-47CC-BD65-22F871F968E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11D70E-3B6B-4627-B928-20F6F2E658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A744DCD-A973-48CB-A89E-DBEC81E2E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7CB73C-745B-4589-9B36-15B899FB3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DBB1F7-F80E-411C-ABED-5ECC42DAA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0B9EBF3-9D16-442D-9E10-A9A7C430B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31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12996F-C46B-4185-AC5B-13D7BBE87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DEBD241-DF05-4242-8E67-62B2F77F7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29984F-C39F-417F-A08E-997A4C33E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387189-F61D-4AD6-BF1B-C54C9B953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170CAA-97EC-4428-B8AD-A7D0050E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03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61432CD-C279-4A08-84E2-02C19EE4F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5A480E3-4173-426D-86F2-3F218E14D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ACC054-1C49-48A1-941F-5701646EB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3EBE75-95AC-4401-AAE1-CC3B45CC7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6273BB-887B-4F61-B6B1-5FE9561A0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549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64C9C5-2C55-4489-B45D-3E535E6D5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658AB6-2BD1-4BAD-905C-C98E43CC9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228C32E-96CC-4573-92A4-90E6AE4AA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7E456F-3699-4551-8C0A-8B28AC882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65D26C-860C-42CA-845F-652F2B4D4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935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465A33-F06A-43E7-8A5D-9AD480C69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1D8A5DF-B59A-4BAB-BA40-8AED12232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309087-FDF8-4089-B20C-9FC61ED3B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690075-693E-4680-A85F-53C869C68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D45D072-15F2-4507-AFA1-8826D9F8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19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0176AF-3461-418A-B2F5-8F9ED1D71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247FD4D-3665-4FF6-8DAB-B8054DFA5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D15FE00-D630-46BB-8DFE-A351184B0B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BAE8D0-C496-43CB-8686-8A80E92A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59D98A-29F6-4330-AAD5-2127D3F65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2AE88B4-5A30-43F5-8066-862E2C0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535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E9D96B-94ED-4C94-9DCB-8D67286BD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741D9E4-36E2-4F6A-BF6F-6D0076964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8373F8-1AD5-4750-A204-688E17E2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123D043-30F9-4E5D-A3D4-9E7903574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6B81760-80FA-4C11-BBCA-39EE6E563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8452A06-C98B-42D1-BD90-F4EFBEF47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BF20463-EEA0-4863-96A7-75C9F7C7A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0CF04BC-7F0D-46C5-898D-91455553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63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764E90-5B29-4B89-B4B4-A67CE02E3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5D969E4-D088-48F6-902F-7BCE8F19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E4DB36A-90D4-4EA6-9A05-7AB71586E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9F6A573-E7D5-4DE6-B66F-CF0D28810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55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8DA58D5-8D7F-4876-BB49-85743177F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6D0C7AC-B333-4EB1-A368-2DDF0510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1729770-4541-4FAB-85B3-51E1A442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47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95D3F6-676E-4F4E-A366-84EB1814E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9146F43-381B-4F76-9999-21FBC191A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6C23A7-5E3A-4871-BDE3-A5D000C32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ADCFA76-ECB8-4433-92CD-C200C6B8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DC185CD-A1AC-4771-B36F-DE835AED7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636E81A-8155-4197-9C3A-1FE1289AC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348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EEDFE0-BF76-4BAA-B35B-533AB3C3A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E6A1D4-277A-4CC5-A248-A154497FD7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394B860-5D04-46B2-AA27-006F57BFD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6132875-7C1D-47CA-BB1C-1361F3682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2DAF8A-852F-4D45-9CE5-B593C93C7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7ABD58F-A337-4F05-A47B-812F87879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671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1BF8DB1-2434-4365-98C0-E13FB0AE2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3D2F64-DF3C-492D-918E-86BA4A1BE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742E57-703A-43FD-AA38-7CC9BF10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BC048-FF6B-4A55-895C-EA6923B979B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FF300C-A06F-4473-87DC-2A20138BF0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DC99085-F509-40D5-A0DD-EF30AFB0F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180EC-E318-4EC6-87D7-25DE43DE0B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882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>
            <a:extLst>
              <a:ext uri="{FF2B5EF4-FFF2-40B4-BE49-F238E27FC236}">
                <a16:creationId xmlns:a16="http://schemas.microsoft.com/office/drawing/2014/main" id="{D452ADD9-2E51-41DA-8CAA-B8C82B8F70AF}"/>
              </a:ext>
            </a:extLst>
          </p:cNvPr>
          <p:cNvGrpSpPr/>
          <p:nvPr/>
        </p:nvGrpSpPr>
        <p:grpSpPr>
          <a:xfrm>
            <a:off x="3810481" y="2080535"/>
            <a:ext cx="765904" cy="3613669"/>
            <a:chOff x="7091465" y="2401267"/>
            <a:chExt cx="765904" cy="3613669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3B6F3BA-C970-4487-9668-4D182B62537A}"/>
                </a:ext>
              </a:extLst>
            </p:cNvPr>
            <p:cNvGrpSpPr/>
            <p:nvPr/>
          </p:nvGrpSpPr>
          <p:grpSpPr>
            <a:xfrm>
              <a:off x="7095128" y="2401267"/>
              <a:ext cx="762241" cy="3613669"/>
              <a:chOff x="2550811" y="-1418735"/>
              <a:chExt cx="1106789" cy="8124335"/>
            </a:xfrm>
          </p:grpSpPr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FFDAAFDE-A11B-4440-A403-E1C4682869AC}"/>
                  </a:ext>
                </a:extLst>
              </p:cNvPr>
              <p:cNvSpPr/>
              <p:nvPr/>
            </p:nvSpPr>
            <p:spPr>
              <a:xfrm>
                <a:off x="2553730" y="-1205643"/>
                <a:ext cx="1095631" cy="77300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016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ED73F19E-A8CD-40BF-821A-433D7D1972BA}"/>
                  </a:ext>
                </a:extLst>
              </p:cNvPr>
              <p:cNvSpPr/>
              <p:nvPr/>
            </p:nvSpPr>
            <p:spPr>
              <a:xfrm>
                <a:off x="2550811" y="-1418735"/>
                <a:ext cx="1095631" cy="43660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>
                <a:extLst>
                  <a:ext uri="{FF2B5EF4-FFF2-40B4-BE49-F238E27FC236}">
                    <a16:creationId xmlns:a16="http://schemas.microsoft.com/office/drawing/2014/main" id="{6868CA12-D186-45EA-BC99-2747BC705EB0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BE88C9DB-7F61-4023-B29A-4B34AAC4D215}"/>
                </a:ext>
              </a:extLst>
            </p:cNvPr>
            <p:cNvGrpSpPr/>
            <p:nvPr/>
          </p:nvGrpSpPr>
          <p:grpSpPr>
            <a:xfrm>
              <a:off x="7091465" y="4620815"/>
              <a:ext cx="760231" cy="1394121"/>
              <a:chOff x="2553730" y="3571305"/>
              <a:chExt cx="1103870" cy="3134295"/>
            </a:xfrm>
          </p:grpSpPr>
          <p:sp>
            <p:nvSpPr>
              <p:cNvPr id="5" name="직사각형 4">
                <a:extLst>
                  <a:ext uri="{FF2B5EF4-FFF2-40B4-BE49-F238E27FC236}">
                    <a16:creationId xmlns:a16="http://schemas.microsoft.com/office/drawing/2014/main" id="{DDB56923-12AB-41E7-93EE-63A9F43E1991}"/>
                  </a:ext>
                </a:extLst>
              </p:cNvPr>
              <p:cNvSpPr/>
              <p:nvPr/>
            </p:nvSpPr>
            <p:spPr>
              <a:xfrm>
                <a:off x="2553730" y="3789607"/>
                <a:ext cx="1095633" cy="273475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" name="타원 3">
                <a:extLst>
                  <a:ext uri="{FF2B5EF4-FFF2-40B4-BE49-F238E27FC236}">
                    <a16:creationId xmlns:a16="http://schemas.microsoft.com/office/drawing/2014/main" id="{96FC9B76-A7D5-4A61-A851-515D932AF583}"/>
                  </a:ext>
                </a:extLst>
              </p:cNvPr>
              <p:cNvSpPr/>
              <p:nvPr/>
            </p:nvSpPr>
            <p:spPr>
              <a:xfrm>
                <a:off x="2561967" y="3571305"/>
                <a:ext cx="1095633" cy="4366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타원 5">
                <a:extLst>
                  <a:ext uri="{FF2B5EF4-FFF2-40B4-BE49-F238E27FC236}">
                    <a16:creationId xmlns:a16="http://schemas.microsoft.com/office/drawing/2014/main" id="{E167B3FA-1753-474F-9030-11AF898736A9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EC207439-866A-49F4-A17E-7094E67CDCAF}"/>
              </a:ext>
            </a:extLst>
          </p:cNvPr>
          <p:cNvGrpSpPr/>
          <p:nvPr/>
        </p:nvGrpSpPr>
        <p:grpSpPr>
          <a:xfrm>
            <a:off x="4754064" y="2080535"/>
            <a:ext cx="765904" cy="3613669"/>
            <a:chOff x="7091465" y="2401267"/>
            <a:chExt cx="765904" cy="3613669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DC8ADB24-0467-41CD-9B5A-BA8EE8857054}"/>
                </a:ext>
              </a:extLst>
            </p:cNvPr>
            <p:cNvGrpSpPr/>
            <p:nvPr/>
          </p:nvGrpSpPr>
          <p:grpSpPr>
            <a:xfrm>
              <a:off x="7095128" y="2401267"/>
              <a:ext cx="762241" cy="3613669"/>
              <a:chOff x="2550811" y="-1418735"/>
              <a:chExt cx="1106789" cy="8124335"/>
            </a:xfrm>
          </p:grpSpPr>
          <p:sp>
            <p:nvSpPr>
              <p:cNvPr id="24" name="직사각형 23">
                <a:extLst>
                  <a:ext uri="{FF2B5EF4-FFF2-40B4-BE49-F238E27FC236}">
                    <a16:creationId xmlns:a16="http://schemas.microsoft.com/office/drawing/2014/main" id="{8AB51ABF-F27A-4DF3-9819-2CAFF85270AE}"/>
                  </a:ext>
                </a:extLst>
              </p:cNvPr>
              <p:cNvSpPr/>
              <p:nvPr/>
            </p:nvSpPr>
            <p:spPr>
              <a:xfrm>
                <a:off x="2553730" y="-1205643"/>
                <a:ext cx="1095631" cy="77300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016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타원 24">
                <a:extLst>
                  <a:ext uri="{FF2B5EF4-FFF2-40B4-BE49-F238E27FC236}">
                    <a16:creationId xmlns:a16="http://schemas.microsoft.com/office/drawing/2014/main" id="{430174DA-2735-4611-B910-E281943DD961}"/>
                  </a:ext>
                </a:extLst>
              </p:cNvPr>
              <p:cNvSpPr/>
              <p:nvPr/>
            </p:nvSpPr>
            <p:spPr>
              <a:xfrm>
                <a:off x="2550811" y="-1418735"/>
                <a:ext cx="1095631" cy="43660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>
                <a:extLst>
                  <a:ext uri="{FF2B5EF4-FFF2-40B4-BE49-F238E27FC236}">
                    <a16:creationId xmlns:a16="http://schemas.microsoft.com/office/drawing/2014/main" id="{6355237C-8316-43AA-9F0E-FBD0F53EB245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B688E20C-9CC2-405B-95C3-61987B4EEBD3}"/>
                </a:ext>
              </a:extLst>
            </p:cNvPr>
            <p:cNvGrpSpPr/>
            <p:nvPr/>
          </p:nvGrpSpPr>
          <p:grpSpPr>
            <a:xfrm>
              <a:off x="7091465" y="3783466"/>
              <a:ext cx="760231" cy="2231470"/>
              <a:chOff x="2553730" y="1688757"/>
              <a:chExt cx="1103870" cy="5016843"/>
            </a:xfrm>
          </p:grpSpPr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1962351B-5854-4AA3-AD2F-E5026670E32C}"/>
                  </a:ext>
                </a:extLst>
              </p:cNvPr>
              <p:cNvSpPr/>
              <p:nvPr/>
            </p:nvSpPr>
            <p:spPr>
              <a:xfrm>
                <a:off x="2553730" y="1878227"/>
                <a:ext cx="1095632" cy="464614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타원 21">
                <a:extLst>
                  <a:ext uri="{FF2B5EF4-FFF2-40B4-BE49-F238E27FC236}">
                    <a16:creationId xmlns:a16="http://schemas.microsoft.com/office/drawing/2014/main" id="{CDAEADAD-5684-4C01-97F3-E28EBA6E108E}"/>
                  </a:ext>
                </a:extLst>
              </p:cNvPr>
              <p:cNvSpPr/>
              <p:nvPr/>
            </p:nvSpPr>
            <p:spPr>
              <a:xfrm>
                <a:off x="2561968" y="1688757"/>
                <a:ext cx="1095632" cy="4366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타원 22">
                <a:extLst>
                  <a:ext uri="{FF2B5EF4-FFF2-40B4-BE49-F238E27FC236}">
                    <a16:creationId xmlns:a16="http://schemas.microsoft.com/office/drawing/2014/main" id="{A7CC4644-24BB-488A-950E-D0C3539C28A4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0F029A60-DF5D-4F27-8A86-B7599973EA13}"/>
              </a:ext>
            </a:extLst>
          </p:cNvPr>
          <p:cNvGrpSpPr/>
          <p:nvPr/>
        </p:nvGrpSpPr>
        <p:grpSpPr>
          <a:xfrm>
            <a:off x="5707374" y="2080535"/>
            <a:ext cx="765904" cy="3613669"/>
            <a:chOff x="7091465" y="2401267"/>
            <a:chExt cx="765904" cy="3613669"/>
          </a:xfrm>
        </p:grpSpPr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3CE2A5A2-8896-4766-A64B-266AAFE4AA70}"/>
                </a:ext>
              </a:extLst>
            </p:cNvPr>
            <p:cNvGrpSpPr/>
            <p:nvPr/>
          </p:nvGrpSpPr>
          <p:grpSpPr>
            <a:xfrm>
              <a:off x="7095128" y="2401267"/>
              <a:ext cx="762241" cy="3613669"/>
              <a:chOff x="2550811" y="-1418735"/>
              <a:chExt cx="1106789" cy="8124335"/>
            </a:xfrm>
          </p:grpSpPr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1553B924-4372-434F-852B-6A77FA1C9351}"/>
                  </a:ext>
                </a:extLst>
              </p:cNvPr>
              <p:cNvSpPr/>
              <p:nvPr/>
            </p:nvSpPr>
            <p:spPr>
              <a:xfrm>
                <a:off x="2553730" y="-1205643"/>
                <a:ext cx="1095631" cy="77300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016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타원 33">
                <a:extLst>
                  <a:ext uri="{FF2B5EF4-FFF2-40B4-BE49-F238E27FC236}">
                    <a16:creationId xmlns:a16="http://schemas.microsoft.com/office/drawing/2014/main" id="{BC59BD55-C9C1-49D4-8824-E77D5879D39A}"/>
                  </a:ext>
                </a:extLst>
              </p:cNvPr>
              <p:cNvSpPr/>
              <p:nvPr/>
            </p:nvSpPr>
            <p:spPr>
              <a:xfrm>
                <a:off x="2550811" y="-1418735"/>
                <a:ext cx="1095631" cy="43660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5" name="타원 34">
                <a:extLst>
                  <a:ext uri="{FF2B5EF4-FFF2-40B4-BE49-F238E27FC236}">
                    <a16:creationId xmlns:a16="http://schemas.microsoft.com/office/drawing/2014/main" id="{6A440E15-529A-45F0-9AE7-9F95F6E33F95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8ED23D70-B53A-4DA1-B606-ECE4D71CC88F}"/>
                </a:ext>
              </a:extLst>
            </p:cNvPr>
            <p:cNvGrpSpPr/>
            <p:nvPr/>
          </p:nvGrpSpPr>
          <p:grpSpPr>
            <a:xfrm>
              <a:off x="7091465" y="3084024"/>
              <a:ext cx="760231" cy="2930912"/>
              <a:chOff x="2553730" y="116255"/>
              <a:chExt cx="1103870" cy="6589345"/>
            </a:xfrm>
          </p:grpSpPr>
          <p:sp>
            <p:nvSpPr>
              <p:cNvPr id="30" name="직사각형 29">
                <a:extLst>
                  <a:ext uri="{FF2B5EF4-FFF2-40B4-BE49-F238E27FC236}">
                    <a16:creationId xmlns:a16="http://schemas.microsoft.com/office/drawing/2014/main" id="{BACCEF32-418A-4126-8182-2FCF645164F1}"/>
                  </a:ext>
                </a:extLst>
              </p:cNvPr>
              <p:cNvSpPr/>
              <p:nvPr/>
            </p:nvSpPr>
            <p:spPr>
              <a:xfrm>
                <a:off x="2553730" y="339771"/>
                <a:ext cx="1095633" cy="618459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타원 30">
                <a:extLst>
                  <a:ext uri="{FF2B5EF4-FFF2-40B4-BE49-F238E27FC236}">
                    <a16:creationId xmlns:a16="http://schemas.microsoft.com/office/drawing/2014/main" id="{4E71A207-D341-4BCF-BC35-E6A5AA79A15D}"/>
                  </a:ext>
                </a:extLst>
              </p:cNvPr>
              <p:cNvSpPr/>
              <p:nvPr/>
            </p:nvSpPr>
            <p:spPr>
              <a:xfrm>
                <a:off x="2561967" y="116255"/>
                <a:ext cx="1095633" cy="4366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타원 31">
                <a:extLst>
                  <a:ext uri="{FF2B5EF4-FFF2-40B4-BE49-F238E27FC236}">
                    <a16:creationId xmlns:a16="http://schemas.microsoft.com/office/drawing/2014/main" id="{7B4D1C8B-A9E0-448A-8CEF-9325195F1615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699866EB-706D-4FBE-803F-05FB66F0FDBC}"/>
              </a:ext>
            </a:extLst>
          </p:cNvPr>
          <p:cNvGrpSpPr/>
          <p:nvPr/>
        </p:nvGrpSpPr>
        <p:grpSpPr>
          <a:xfrm>
            <a:off x="6689867" y="2080535"/>
            <a:ext cx="765904" cy="3613669"/>
            <a:chOff x="7091465" y="2401267"/>
            <a:chExt cx="765904" cy="3613669"/>
          </a:xfrm>
        </p:grpSpPr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E805EC30-9111-414A-9AF0-80D592E89614}"/>
                </a:ext>
              </a:extLst>
            </p:cNvPr>
            <p:cNvGrpSpPr/>
            <p:nvPr/>
          </p:nvGrpSpPr>
          <p:grpSpPr>
            <a:xfrm>
              <a:off x="7095128" y="2401267"/>
              <a:ext cx="762241" cy="3613669"/>
              <a:chOff x="2550811" y="-1418735"/>
              <a:chExt cx="1106789" cy="8124335"/>
            </a:xfrm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100D73FB-0D72-4925-B0F9-221DCDB9D4A0}"/>
                  </a:ext>
                </a:extLst>
              </p:cNvPr>
              <p:cNvSpPr/>
              <p:nvPr/>
            </p:nvSpPr>
            <p:spPr>
              <a:xfrm>
                <a:off x="2553730" y="-1205643"/>
                <a:ext cx="1095631" cy="77300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016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>
                <a:extLst>
                  <a:ext uri="{FF2B5EF4-FFF2-40B4-BE49-F238E27FC236}">
                    <a16:creationId xmlns:a16="http://schemas.microsoft.com/office/drawing/2014/main" id="{24CC0ABC-3489-4400-B991-6A0C0A880DB5}"/>
                  </a:ext>
                </a:extLst>
              </p:cNvPr>
              <p:cNvSpPr/>
              <p:nvPr/>
            </p:nvSpPr>
            <p:spPr>
              <a:xfrm>
                <a:off x="2550811" y="-1418735"/>
                <a:ext cx="1095631" cy="43660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>
                <a:extLst>
                  <a:ext uri="{FF2B5EF4-FFF2-40B4-BE49-F238E27FC236}">
                    <a16:creationId xmlns:a16="http://schemas.microsoft.com/office/drawing/2014/main" id="{B9EA967F-17FF-4AFA-A5E3-6740E4A04966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EC5473E1-EE19-4E05-A8A1-43F7C8D62042}"/>
                </a:ext>
              </a:extLst>
            </p:cNvPr>
            <p:cNvGrpSpPr/>
            <p:nvPr/>
          </p:nvGrpSpPr>
          <p:grpSpPr>
            <a:xfrm>
              <a:off x="7091465" y="3525182"/>
              <a:ext cx="760231" cy="2489754"/>
              <a:chOff x="2553730" y="1108077"/>
              <a:chExt cx="1103870" cy="5597523"/>
            </a:xfrm>
          </p:grpSpPr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0A66A3A2-206B-4450-84C1-CB85C842A750}"/>
                  </a:ext>
                </a:extLst>
              </p:cNvPr>
              <p:cNvSpPr/>
              <p:nvPr/>
            </p:nvSpPr>
            <p:spPr>
              <a:xfrm>
                <a:off x="2553730" y="1331593"/>
                <a:ext cx="1095633" cy="51927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타원 39">
                <a:extLst>
                  <a:ext uri="{FF2B5EF4-FFF2-40B4-BE49-F238E27FC236}">
                    <a16:creationId xmlns:a16="http://schemas.microsoft.com/office/drawing/2014/main" id="{AB1FB9F3-FBC6-472B-AC37-0A80EBD100D4}"/>
                  </a:ext>
                </a:extLst>
              </p:cNvPr>
              <p:cNvSpPr/>
              <p:nvPr/>
            </p:nvSpPr>
            <p:spPr>
              <a:xfrm>
                <a:off x="2561967" y="1108077"/>
                <a:ext cx="1095633" cy="4366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타원 40">
                <a:extLst>
                  <a:ext uri="{FF2B5EF4-FFF2-40B4-BE49-F238E27FC236}">
                    <a16:creationId xmlns:a16="http://schemas.microsoft.com/office/drawing/2014/main" id="{50651181-2FA8-4F4E-B238-F9329B623A6B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F66DF843-BDF1-4F42-AE8A-0E8F42A6E219}"/>
              </a:ext>
            </a:extLst>
          </p:cNvPr>
          <p:cNvGrpSpPr/>
          <p:nvPr/>
        </p:nvGrpSpPr>
        <p:grpSpPr>
          <a:xfrm>
            <a:off x="7652906" y="2080535"/>
            <a:ext cx="765904" cy="3613669"/>
            <a:chOff x="7091465" y="2401267"/>
            <a:chExt cx="765904" cy="3613669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FFBCCAC9-E7B4-4916-A7B0-4842458EDA9E}"/>
                </a:ext>
              </a:extLst>
            </p:cNvPr>
            <p:cNvGrpSpPr/>
            <p:nvPr/>
          </p:nvGrpSpPr>
          <p:grpSpPr>
            <a:xfrm>
              <a:off x="7095128" y="2401267"/>
              <a:ext cx="762241" cy="3613669"/>
              <a:chOff x="2550811" y="-1418735"/>
              <a:chExt cx="1106789" cy="8124335"/>
            </a:xfrm>
          </p:grpSpPr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D5F40CFC-3005-4590-B486-574816159B19}"/>
                  </a:ext>
                </a:extLst>
              </p:cNvPr>
              <p:cNvSpPr/>
              <p:nvPr/>
            </p:nvSpPr>
            <p:spPr>
              <a:xfrm>
                <a:off x="2553730" y="-1205643"/>
                <a:ext cx="1095631" cy="77300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016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>
                <a:extLst>
                  <a:ext uri="{FF2B5EF4-FFF2-40B4-BE49-F238E27FC236}">
                    <a16:creationId xmlns:a16="http://schemas.microsoft.com/office/drawing/2014/main" id="{E4F331FD-EE7A-4CC9-9239-C4026A08505B}"/>
                  </a:ext>
                </a:extLst>
              </p:cNvPr>
              <p:cNvSpPr/>
              <p:nvPr/>
            </p:nvSpPr>
            <p:spPr>
              <a:xfrm>
                <a:off x="2550811" y="-1418735"/>
                <a:ext cx="1095631" cy="43660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타원 52">
                <a:extLst>
                  <a:ext uri="{FF2B5EF4-FFF2-40B4-BE49-F238E27FC236}">
                    <a16:creationId xmlns:a16="http://schemas.microsoft.com/office/drawing/2014/main" id="{C224B282-5DFD-4DAD-B3C8-7BA6C860A0A8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5FA2477D-AE8A-4AA7-B4B7-AD1AE992C00F}"/>
                </a:ext>
              </a:extLst>
            </p:cNvPr>
            <p:cNvGrpSpPr/>
            <p:nvPr/>
          </p:nvGrpSpPr>
          <p:grpSpPr>
            <a:xfrm>
              <a:off x="7091465" y="4364684"/>
              <a:ext cx="760231" cy="1650252"/>
              <a:chOff x="2553730" y="2995465"/>
              <a:chExt cx="1103870" cy="3710135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51FCB87C-1537-4BE9-82BD-A44F56BEE6FF}"/>
                  </a:ext>
                </a:extLst>
              </p:cNvPr>
              <p:cNvSpPr/>
              <p:nvPr/>
            </p:nvSpPr>
            <p:spPr>
              <a:xfrm>
                <a:off x="2553730" y="3220989"/>
                <a:ext cx="1095633" cy="330337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9" name="타원 48">
                <a:extLst>
                  <a:ext uri="{FF2B5EF4-FFF2-40B4-BE49-F238E27FC236}">
                    <a16:creationId xmlns:a16="http://schemas.microsoft.com/office/drawing/2014/main" id="{2D3E2656-A6A5-4062-95D8-D3B343E0FB8B}"/>
                  </a:ext>
                </a:extLst>
              </p:cNvPr>
              <p:cNvSpPr/>
              <p:nvPr/>
            </p:nvSpPr>
            <p:spPr>
              <a:xfrm>
                <a:off x="2561967" y="2995465"/>
                <a:ext cx="1095633" cy="4366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타원 49">
                <a:extLst>
                  <a:ext uri="{FF2B5EF4-FFF2-40B4-BE49-F238E27FC236}">
                    <a16:creationId xmlns:a16="http://schemas.microsoft.com/office/drawing/2014/main" id="{07C47261-1413-4453-8FAF-EB480CF85BCA}"/>
                  </a:ext>
                </a:extLst>
              </p:cNvPr>
              <p:cNvSpPr/>
              <p:nvPr/>
            </p:nvSpPr>
            <p:spPr>
              <a:xfrm>
                <a:off x="2561968" y="6268995"/>
                <a:ext cx="1095632" cy="436605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E2441F6-0CA4-4F08-B20C-436E8142B92C}"/>
              </a:ext>
            </a:extLst>
          </p:cNvPr>
          <p:cNvSpPr txBox="1"/>
          <p:nvPr/>
        </p:nvSpPr>
        <p:spPr>
          <a:xfrm>
            <a:off x="3548668" y="1115536"/>
            <a:ext cx="5094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70C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70C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 판매 실적 그래프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161E6B-456F-4B4B-8530-A71D917B72A5}"/>
              </a:ext>
            </a:extLst>
          </p:cNvPr>
          <p:cNvSpPr txBox="1"/>
          <p:nvPr/>
        </p:nvSpPr>
        <p:spPr>
          <a:xfrm>
            <a:off x="5085947" y="792926"/>
            <a:ext cx="2020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가치 성장을 위한</a:t>
            </a:r>
          </a:p>
        </p:txBody>
      </p:sp>
      <p:pic>
        <p:nvPicPr>
          <p:cNvPr id="57" name="그래픽 56" descr="컴퓨터">
            <a:extLst>
              <a:ext uri="{FF2B5EF4-FFF2-40B4-BE49-F238E27FC236}">
                <a16:creationId xmlns:a16="http://schemas.microsoft.com/office/drawing/2014/main" id="{C831DAEA-626D-4022-8B83-D962BC7D9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33333" y="4000987"/>
            <a:ext cx="497366" cy="497366"/>
          </a:xfrm>
          <a:prstGeom prst="rect">
            <a:avLst/>
          </a:prstGeom>
        </p:spPr>
      </p:pic>
      <p:pic>
        <p:nvPicPr>
          <p:cNvPr id="59" name="그래픽 58" descr="랩톱">
            <a:extLst>
              <a:ext uri="{FF2B5EF4-FFF2-40B4-BE49-F238E27FC236}">
                <a16:creationId xmlns:a16="http://schemas.microsoft.com/office/drawing/2014/main" id="{74E3C1CA-3747-400E-9873-3DDF0D52E4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92334" y="3164408"/>
            <a:ext cx="497366" cy="497366"/>
          </a:xfrm>
          <a:prstGeom prst="rect">
            <a:avLst/>
          </a:prstGeom>
        </p:spPr>
      </p:pic>
      <p:pic>
        <p:nvPicPr>
          <p:cNvPr id="61" name="그래픽 60" descr="프린터">
            <a:extLst>
              <a:ext uri="{FF2B5EF4-FFF2-40B4-BE49-F238E27FC236}">
                <a16:creationId xmlns:a16="http://schemas.microsoft.com/office/drawing/2014/main" id="{624360C9-8C67-4343-B608-070D0EA42A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1335" y="2422994"/>
            <a:ext cx="497366" cy="497366"/>
          </a:xfrm>
          <a:prstGeom prst="rect">
            <a:avLst/>
          </a:prstGeom>
        </p:spPr>
      </p:pic>
      <p:pic>
        <p:nvPicPr>
          <p:cNvPr id="63" name="그래픽 62" descr="카메라">
            <a:extLst>
              <a:ext uri="{FF2B5EF4-FFF2-40B4-BE49-F238E27FC236}">
                <a16:creationId xmlns:a16="http://schemas.microsoft.com/office/drawing/2014/main" id="{6ED9E5DB-61C1-408F-8A6D-F76A0766B1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336" y="2884153"/>
            <a:ext cx="497366" cy="497366"/>
          </a:xfrm>
          <a:prstGeom prst="rect">
            <a:avLst/>
          </a:prstGeom>
        </p:spPr>
      </p:pic>
      <p:pic>
        <p:nvPicPr>
          <p:cNvPr id="65" name="그래픽 64" descr="게임 컨트롤러">
            <a:extLst>
              <a:ext uri="{FF2B5EF4-FFF2-40B4-BE49-F238E27FC236}">
                <a16:creationId xmlns:a16="http://schemas.microsoft.com/office/drawing/2014/main" id="{961C7466-FBEF-4622-B4C8-701DCA3F19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69336" y="3764887"/>
            <a:ext cx="497366" cy="497366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BB4902E4-EB65-45D3-BCE9-27FABE8E3522}"/>
              </a:ext>
            </a:extLst>
          </p:cNvPr>
          <p:cNvSpPr txBox="1"/>
          <p:nvPr/>
        </p:nvSpPr>
        <p:spPr>
          <a:xfrm>
            <a:off x="3782707" y="5757297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A</a:t>
            </a:r>
            <a:r>
              <a:rPr lang="ko-KR" altLang="en-US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60CF3D8-6449-43DE-8137-6E6D74A877A5}"/>
              </a:ext>
            </a:extLst>
          </p:cNvPr>
          <p:cNvSpPr txBox="1"/>
          <p:nvPr/>
        </p:nvSpPr>
        <p:spPr>
          <a:xfrm>
            <a:off x="4734439" y="5757297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B</a:t>
            </a:r>
            <a:r>
              <a:rPr lang="ko-KR" altLang="en-US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2308923-7EA4-423A-8C13-BEC13E35929C}"/>
              </a:ext>
            </a:extLst>
          </p:cNvPr>
          <p:cNvSpPr txBox="1"/>
          <p:nvPr/>
        </p:nvSpPr>
        <p:spPr>
          <a:xfrm>
            <a:off x="5698277" y="5757297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</a:t>
            </a:r>
            <a:r>
              <a:rPr lang="ko-KR" altLang="en-US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A50BEC8-39E7-4753-BC10-A1797738B35F}"/>
              </a:ext>
            </a:extLst>
          </p:cNvPr>
          <p:cNvSpPr txBox="1"/>
          <p:nvPr/>
        </p:nvSpPr>
        <p:spPr>
          <a:xfrm>
            <a:off x="6658909" y="5757297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D</a:t>
            </a:r>
            <a:r>
              <a:rPr lang="ko-KR" altLang="en-US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FCD9410-4307-4B74-8A3F-87FBE86A90FB}"/>
              </a:ext>
            </a:extLst>
          </p:cNvPr>
          <p:cNvSpPr txBox="1"/>
          <p:nvPr/>
        </p:nvSpPr>
        <p:spPr>
          <a:xfrm>
            <a:off x="7649437" y="5757297"/>
            <a:ext cx="784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E</a:t>
            </a:r>
            <a:r>
              <a:rPr lang="ko-KR" altLang="en-US" sz="1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</p:spTree>
    <p:extLst>
      <p:ext uri="{BB962C8B-B14F-4D97-AF65-F5344CB8AC3E}">
        <p14:creationId xmlns:p14="http://schemas.microsoft.com/office/powerpoint/2010/main" val="241915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FBD30E27-65E3-4B97-B2B7-B53DF72DBC4C}"/>
              </a:ext>
            </a:extLst>
          </p:cNvPr>
          <p:cNvGrpSpPr/>
          <p:nvPr/>
        </p:nvGrpSpPr>
        <p:grpSpPr>
          <a:xfrm>
            <a:off x="3495391" y="1294844"/>
            <a:ext cx="5201218" cy="4268313"/>
            <a:chOff x="3086725" y="2005262"/>
            <a:chExt cx="5201218" cy="4268313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AEBF35EF-8D9E-48D0-9DD7-F3E55D12DB29}"/>
                </a:ext>
              </a:extLst>
            </p:cNvPr>
            <p:cNvSpPr/>
            <p:nvPr/>
          </p:nvSpPr>
          <p:spPr>
            <a:xfrm>
              <a:off x="3200990" y="2133740"/>
              <a:ext cx="800923" cy="3543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7B572EFF-685C-44DB-9221-EFD7E13CBA2D}"/>
                </a:ext>
              </a:extLst>
            </p:cNvPr>
            <p:cNvSpPr/>
            <p:nvPr/>
          </p:nvSpPr>
          <p:spPr>
            <a:xfrm>
              <a:off x="3200990" y="2005262"/>
              <a:ext cx="800923" cy="23554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25B20DD9-095E-4D5C-9B9E-0F1C28558FBA}"/>
                </a:ext>
              </a:extLst>
            </p:cNvPr>
            <p:cNvSpPr/>
            <p:nvPr/>
          </p:nvSpPr>
          <p:spPr>
            <a:xfrm>
              <a:off x="3200990" y="4505324"/>
              <a:ext cx="800923" cy="117224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4D88F856-7655-4CDD-B61D-F1262A3AA9BE}"/>
                </a:ext>
              </a:extLst>
            </p:cNvPr>
            <p:cNvSpPr/>
            <p:nvPr/>
          </p:nvSpPr>
          <p:spPr>
            <a:xfrm>
              <a:off x="3200990" y="5555658"/>
              <a:ext cx="793295" cy="23554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타원 5">
              <a:extLst>
                <a:ext uri="{FF2B5EF4-FFF2-40B4-BE49-F238E27FC236}">
                  <a16:creationId xmlns:a16="http://schemas.microsoft.com/office/drawing/2014/main" id="{BCCA2166-78B6-4ABC-91E7-CB220BB2E16C}"/>
                </a:ext>
              </a:extLst>
            </p:cNvPr>
            <p:cNvSpPr/>
            <p:nvPr/>
          </p:nvSpPr>
          <p:spPr>
            <a:xfrm>
              <a:off x="3200990" y="4369313"/>
              <a:ext cx="800923" cy="23554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F5657CD7-3650-4A20-8A2E-CE2D8EF5798D}"/>
                </a:ext>
              </a:extLst>
            </p:cNvPr>
            <p:cNvSpPr/>
            <p:nvPr/>
          </p:nvSpPr>
          <p:spPr>
            <a:xfrm>
              <a:off x="4251747" y="2133740"/>
              <a:ext cx="800923" cy="3543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D1F6260F-6067-4E42-A2E7-3467D9AAB49B}"/>
                </a:ext>
              </a:extLst>
            </p:cNvPr>
            <p:cNvSpPr/>
            <p:nvPr/>
          </p:nvSpPr>
          <p:spPr>
            <a:xfrm>
              <a:off x="4251746" y="2005262"/>
              <a:ext cx="800923" cy="23554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E36CF777-8C15-4807-8085-F35047F3A3EF}"/>
                </a:ext>
              </a:extLst>
            </p:cNvPr>
            <p:cNvSpPr/>
            <p:nvPr/>
          </p:nvSpPr>
          <p:spPr>
            <a:xfrm>
              <a:off x="4251747" y="4019550"/>
              <a:ext cx="800923" cy="165801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DE0CBEA8-918A-466B-8D76-941FE7DB458C}"/>
                </a:ext>
              </a:extLst>
            </p:cNvPr>
            <p:cNvSpPr/>
            <p:nvPr/>
          </p:nvSpPr>
          <p:spPr>
            <a:xfrm>
              <a:off x="4251746" y="5555658"/>
              <a:ext cx="792311" cy="23554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2F48B383-210C-4A59-90A0-F95EFE402F8B}"/>
                </a:ext>
              </a:extLst>
            </p:cNvPr>
            <p:cNvSpPr/>
            <p:nvPr/>
          </p:nvSpPr>
          <p:spPr>
            <a:xfrm>
              <a:off x="4251746" y="3905653"/>
              <a:ext cx="800923" cy="23554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88DCA1BE-1DF1-4A72-8728-7D008E28A7ED}"/>
                </a:ext>
              </a:extLst>
            </p:cNvPr>
            <p:cNvSpPr/>
            <p:nvPr/>
          </p:nvSpPr>
          <p:spPr>
            <a:xfrm>
              <a:off x="5302504" y="2133740"/>
              <a:ext cx="800923" cy="3543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75EEC6A2-E0C7-4C62-9F05-B3F686233E24}"/>
                </a:ext>
              </a:extLst>
            </p:cNvPr>
            <p:cNvSpPr/>
            <p:nvPr/>
          </p:nvSpPr>
          <p:spPr>
            <a:xfrm>
              <a:off x="5293891" y="2005262"/>
              <a:ext cx="809536" cy="23554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E502B96C-07BB-44E6-A734-7CC179D2EE6B}"/>
                </a:ext>
              </a:extLst>
            </p:cNvPr>
            <p:cNvSpPr/>
            <p:nvPr/>
          </p:nvSpPr>
          <p:spPr>
            <a:xfrm>
              <a:off x="5302504" y="2905125"/>
              <a:ext cx="800923" cy="277244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CE1A1DDA-0C8A-4AA7-B66E-D5D9294E7E60}"/>
                </a:ext>
              </a:extLst>
            </p:cNvPr>
            <p:cNvSpPr/>
            <p:nvPr/>
          </p:nvSpPr>
          <p:spPr>
            <a:xfrm>
              <a:off x="5301575" y="5555658"/>
              <a:ext cx="800923" cy="23554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50D1C759-3F44-4072-BC23-26C8203FCDF9}"/>
                </a:ext>
              </a:extLst>
            </p:cNvPr>
            <p:cNvSpPr/>
            <p:nvPr/>
          </p:nvSpPr>
          <p:spPr>
            <a:xfrm>
              <a:off x="5302504" y="2768703"/>
              <a:ext cx="800924" cy="23554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12337B21-7331-4B5B-A7A4-BFD81617B9F1}"/>
                </a:ext>
              </a:extLst>
            </p:cNvPr>
            <p:cNvSpPr/>
            <p:nvPr/>
          </p:nvSpPr>
          <p:spPr>
            <a:xfrm>
              <a:off x="6353261" y="2133740"/>
              <a:ext cx="800923" cy="3543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타원 23">
              <a:extLst>
                <a:ext uri="{FF2B5EF4-FFF2-40B4-BE49-F238E27FC236}">
                  <a16:creationId xmlns:a16="http://schemas.microsoft.com/office/drawing/2014/main" id="{43974FBE-D62B-48B7-94BE-63019D6DC7F6}"/>
                </a:ext>
              </a:extLst>
            </p:cNvPr>
            <p:cNvSpPr/>
            <p:nvPr/>
          </p:nvSpPr>
          <p:spPr>
            <a:xfrm>
              <a:off x="6353261" y="2005262"/>
              <a:ext cx="800924" cy="23554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283415A4-84F8-4B2A-8E95-6B239BC1DE11}"/>
                </a:ext>
              </a:extLst>
            </p:cNvPr>
            <p:cNvSpPr/>
            <p:nvPr/>
          </p:nvSpPr>
          <p:spPr>
            <a:xfrm>
              <a:off x="6353261" y="3286125"/>
              <a:ext cx="800923" cy="239144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27EE6D10-D6EE-490A-AF19-7A4968FCAE61}"/>
                </a:ext>
              </a:extLst>
            </p:cNvPr>
            <p:cNvSpPr/>
            <p:nvPr/>
          </p:nvSpPr>
          <p:spPr>
            <a:xfrm>
              <a:off x="6360017" y="5555658"/>
              <a:ext cx="794168" cy="23554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FAAAC8B7-E3DE-44FD-877E-53770A2F639E}"/>
                </a:ext>
              </a:extLst>
            </p:cNvPr>
            <p:cNvSpPr/>
            <p:nvPr/>
          </p:nvSpPr>
          <p:spPr>
            <a:xfrm>
              <a:off x="6353261" y="3182968"/>
              <a:ext cx="800924" cy="23554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2EE43DB6-998D-4B00-B548-0C9B695F5E05}"/>
                </a:ext>
              </a:extLst>
            </p:cNvPr>
            <p:cNvSpPr/>
            <p:nvPr/>
          </p:nvSpPr>
          <p:spPr>
            <a:xfrm>
              <a:off x="7404018" y="2133740"/>
              <a:ext cx="800923" cy="35438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>
              <a:extLst>
                <a:ext uri="{FF2B5EF4-FFF2-40B4-BE49-F238E27FC236}">
                  <a16:creationId xmlns:a16="http://schemas.microsoft.com/office/drawing/2014/main" id="{E0D12939-1288-4A8C-929C-6896F5F17233}"/>
                </a:ext>
              </a:extLst>
            </p:cNvPr>
            <p:cNvSpPr/>
            <p:nvPr/>
          </p:nvSpPr>
          <p:spPr>
            <a:xfrm>
              <a:off x="7404018" y="2005262"/>
              <a:ext cx="800924" cy="23554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9E0C1367-902C-4781-8BB0-28930BF23515}"/>
                </a:ext>
              </a:extLst>
            </p:cNvPr>
            <p:cNvSpPr/>
            <p:nvPr/>
          </p:nvSpPr>
          <p:spPr>
            <a:xfrm>
              <a:off x="7404018" y="4369312"/>
              <a:ext cx="800923" cy="130825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9776EA44-99A3-4710-83DD-B1E792AADA62}"/>
                </a:ext>
              </a:extLst>
            </p:cNvPr>
            <p:cNvSpPr/>
            <p:nvPr/>
          </p:nvSpPr>
          <p:spPr>
            <a:xfrm>
              <a:off x="7410774" y="5555658"/>
              <a:ext cx="794167" cy="23554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5519ED46-0803-4A94-B19F-F9BBB35F0378}"/>
                </a:ext>
              </a:extLst>
            </p:cNvPr>
            <p:cNvSpPr/>
            <p:nvPr/>
          </p:nvSpPr>
          <p:spPr>
            <a:xfrm>
              <a:off x="7404016" y="4254571"/>
              <a:ext cx="800925" cy="23554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그래픽 34" descr="컴퓨터">
              <a:extLst>
                <a:ext uri="{FF2B5EF4-FFF2-40B4-BE49-F238E27FC236}">
                  <a16:creationId xmlns:a16="http://schemas.microsoft.com/office/drawing/2014/main" id="{7366C170-EED1-47CC-BEFA-51E1577BF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83322" y="3957970"/>
              <a:ext cx="666750" cy="666750"/>
            </a:xfrm>
            <a:prstGeom prst="rect">
              <a:avLst/>
            </a:prstGeom>
          </p:spPr>
        </p:pic>
        <p:pic>
          <p:nvPicPr>
            <p:cNvPr id="37" name="그래픽 36" descr="랩톱">
              <a:extLst>
                <a:ext uri="{FF2B5EF4-FFF2-40B4-BE49-F238E27FC236}">
                  <a16:creationId xmlns:a16="http://schemas.microsoft.com/office/drawing/2014/main" id="{5D38B225-1987-403C-947E-E33C0B8CF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16989" y="3474445"/>
              <a:ext cx="666750" cy="666750"/>
            </a:xfrm>
            <a:prstGeom prst="rect">
              <a:avLst/>
            </a:prstGeom>
          </p:spPr>
        </p:pic>
        <p:pic>
          <p:nvPicPr>
            <p:cNvPr id="39" name="그래픽 38" descr="프린터">
              <a:extLst>
                <a:ext uri="{FF2B5EF4-FFF2-40B4-BE49-F238E27FC236}">
                  <a16:creationId xmlns:a16="http://schemas.microsoft.com/office/drawing/2014/main" id="{DEA48DBA-0CFF-47D3-BEA7-E8898C5E9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386679" y="2321694"/>
              <a:ext cx="666750" cy="666750"/>
            </a:xfrm>
            <a:prstGeom prst="rect">
              <a:avLst/>
            </a:prstGeom>
          </p:spPr>
        </p:pic>
        <p:pic>
          <p:nvPicPr>
            <p:cNvPr id="41" name="그래픽 40" descr="카메라">
              <a:extLst>
                <a:ext uri="{FF2B5EF4-FFF2-40B4-BE49-F238E27FC236}">
                  <a16:creationId xmlns:a16="http://schemas.microsoft.com/office/drawing/2014/main" id="{F2326F57-912A-4588-9859-1F003EBD5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420346" y="2756384"/>
              <a:ext cx="666750" cy="666750"/>
            </a:xfrm>
            <a:prstGeom prst="rect">
              <a:avLst/>
            </a:prstGeom>
          </p:spPr>
        </p:pic>
        <p:pic>
          <p:nvPicPr>
            <p:cNvPr id="43" name="그래픽 42" descr="게임 컨트롤러">
              <a:extLst>
                <a:ext uri="{FF2B5EF4-FFF2-40B4-BE49-F238E27FC236}">
                  <a16:creationId xmlns:a16="http://schemas.microsoft.com/office/drawing/2014/main" id="{930F250B-F104-4592-82F1-5285966ED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471103" y="3905653"/>
              <a:ext cx="666750" cy="666750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18C7862-5200-4993-95CE-5238D419C823}"/>
                </a:ext>
              </a:extLst>
            </p:cNvPr>
            <p:cNvSpPr txBox="1"/>
            <p:nvPr/>
          </p:nvSpPr>
          <p:spPr>
            <a:xfrm>
              <a:off x="3086725" y="590424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A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브랜드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6FFC731-82DC-4B2B-859E-80B59F28AE81}"/>
                </a:ext>
              </a:extLst>
            </p:cNvPr>
            <p:cNvSpPr txBox="1"/>
            <p:nvPr/>
          </p:nvSpPr>
          <p:spPr>
            <a:xfrm>
              <a:off x="4166898" y="590424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A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브랜드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8616E5C-97F9-4A3B-BBAB-8FF61C635D2F}"/>
                </a:ext>
              </a:extLst>
            </p:cNvPr>
            <p:cNvSpPr txBox="1"/>
            <p:nvPr/>
          </p:nvSpPr>
          <p:spPr>
            <a:xfrm>
              <a:off x="5236588" y="590424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A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브랜드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580C59D-C686-483B-80BA-BBB7631A42E5}"/>
                </a:ext>
              </a:extLst>
            </p:cNvPr>
            <p:cNvSpPr txBox="1"/>
            <p:nvPr/>
          </p:nvSpPr>
          <p:spPr>
            <a:xfrm>
              <a:off x="6270255" y="590424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A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브랜드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DE2C4A5-3D4B-4D8D-96DD-F2EF3CF4DD70}"/>
                </a:ext>
              </a:extLst>
            </p:cNvPr>
            <p:cNvSpPr txBox="1"/>
            <p:nvPr/>
          </p:nvSpPr>
          <p:spPr>
            <a:xfrm>
              <a:off x="7321012" y="5904243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A</a:t>
              </a:r>
              <a:r>
                <a:rPr lang="ko-KR" altLang="en-US" dirty="0"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브랜드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5647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29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14</cp:revision>
  <dcterms:created xsi:type="dcterms:W3CDTF">2017-07-03T05:07:38Z</dcterms:created>
  <dcterms:modified xsi:type="dcterms:W3CDTF">2017-07-04T02:34:17Z</dcterms:modified>
</cp:coreProperties>
</file>