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4DA"/>
    <a:srgbClr val="DB313D"/>
    <a:srgbClr val="FEC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1" autoAdjust="0"/>
    <p:restoredTop sz="94664" autoAdjust="0"/>
  </p:normalViewPr>
  <p:slideViewPr>
    <p:cSldViewPr snapToGrid="0">
      <p:cViewPr varScale="1">
        <p:scale>
          <a:sx n="120" d="100"/>
          <a:sy n="120" d="100"/>
        </p:scale>
        <p:origin x="1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3ABE90B0-9048-49F4-B67F-5B814B7A1314}"/>
    <pc:docChg chg="undo custSel addSld modSld sldOrd">
      <pc:chgData name="JIHOON Lee" userId="f3c7f4d099ee3eb8" providerId="LiveId" clId="{3ABE90B0-9048-49F4-B67F-5B814B7A1314}" dt="2017-07-03T08:32:40.238" v="583" actId="0"/>
      <pc:docMkLst>
        <pc:docMk/>
      </pc:docMkLst>
      <pc:sldChg chg="ord">
        <pc:chgData name="JIHOON Lee" userId="f3c7f4d099ee3eb8" providerId="LiveId" clId="{3ABE90B0-9048-49F4-B67F-5B814B7A1314}" dt="2017-07-03T05:30:38.062" v="12" actId="0"/>
        <pc:sldMkLst>
          <pc:docMk/>
          <pc:sldMk cId="4169289335" sldId="256"/>
        </pc:sldMkLst>
      </pc:sldChg>
      <pc:sldChg chg="addSp modSp setBg">
        <pc:chgData name="JIHOON Lee" userId="f3c7f4d099ee3eb8" providerId="LiveId" clId="{3ABE90B0-9048-49F4-B67F-5B814B7A1314}" dt="2017-07-03T07:02:05.292" v="401" actId="692"/>
        <pc:sldMkLst>
          <pc:docMk/>
          <pc:sldMk cId="2111405723" sldId="257"/>
        </pc:sldMkLst>
        <pc:spChg chg="add mod">
          <ac:chgData name="JIHOON Lee" userId="f3c7f4d099ee3eb8" providerId="LiveId" clId="{3ABE90B0-9048-49F4-B67F-5B814B7A1314}" dt="2017-07-03T07:01:28.018" v="374" actId="0"/>
          <ac:spMkLst>
            <pc:docMk/>
            <pc:sldMk cId="2111405723" sldId="257"/>
            <ac:spMk id="52" creationId="{8BAA8A1E-5DC4-4FB8-AEB8-6A16172F51D5}"/>
          </ac:spMkLst>
        </pc:spChg>
        <pc:spChg chg="add mod">
          <ac:chgData name="JIHOON Lee" userId="f3c7f4d099ee3eb8" providerId="LiveId" clId="{3ABE90B0-9048-49F4-B67F-5B814B7A1314}" dt="2017-07-03T06:58:24.252" v="48" actId="692"/>
          <ac:spMkLst>
            <pc:docMk/>
            <pc:sldMk cId="2111405723" sldId="257"/>
            <ac:spMk id="15" creationId="{257E5CD3-0146-436E-B82E-55F0F47A5E40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0" creationId="{78620381-EB54-4C43-A30E-9CCED777093A}"/>
          </ac:spMkLst>
        </pc:spChg>
        <pc:spChg chg="add mod">
          <ac:chgData name="JIHOON Lee" userId="f3c7f4d099ee3eb8" providerId="LiveId" clId="{3ABE90B0-9048-49F4-B67F-5B814B7A1314}" dt="2017-07-03T07:01:34.458" v="388" actId="0"/>
          <ac:spMkLst>
            <pc:docMk/>
            <pc:sldMk cId="2111405723" sldId="257"/>
            <ac:spMk id="56" creationId="{9348B9CE-4255-4404-B8DC-EE349F62A939}"/>
          </ac:spMkLst>
        </pc:spChg>
        <pc:spChg chg="add mod">
          <ac:chgData name="JIHOON Lee" userId="f3c7f4d099ee3eb8" providerId="LiveId" clId="{3ABE90B0-9048-49F4-B67F-5B814B7A1314}" dt="2017-07-03T07:01:31.440" v="381" actId="0"/>
          <ac:spMkLst>
            <pc:docMk/>
            <pc:sldMk cId="2111405723" sldId="257"/>
            <ac:spMk id="54" creationId="{7EB732A5-1D3B-4DE4-A4E8-37DBB463CF71}"/>
          </ac:spMkLst>
        </pc:spChg>
        <pc:spChg chg="add mod">
          <ac:chgData name="JIHOON Lee" userId="f3c7f4d099ee3eb8" providerId="LiveId" clId="{3ABE90B0-9048-49F4-B67F-5B814B7A1314}" dt="2017-07-03T06:58:37.814" v="55" actId="20577"/>
          <ac:spMkLst>
            <pc:docMk/>
            <pc:sldMk cId="2111405723" sldId="257"/>
            <ac:spMk id="49" creationId="{F0DB419E-A276-4D89-92E2-0A1D52B87F84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3" creationId="{E21FEA4D-967D-4188-BB8A-28A74F959829}"/>
          </ac:spMkLst>
        </pc:spChg>
        <pc:spChg chg="add mod">
          <ac:chgData name="JIHOON Lee" userId="f3c7f4d099ee3eb8" providerId="LiveId" clId="{3ABE90B0-9048-49F4-B67F-5B814B7A1314}" dt="2017-07-03T07:01:09.686" v="359" actId="1035"/>
          <ac:spMkLst>
            <pc:docMk/>
            <pc:sldMk cId="2111405723" sldId="257"/>
            <ac:spMk id="51" creationId="{498833C6-78D8-40BB-A2A1-C57739F83200}"/>
          </ac:spMkLst>
        </pc:spChg>
        <pc:spChg chg="add mod">
          <ac:chgData name="JIHOON Lee" userId="f3c7f4d099ee3eb8" providerId="LiveId" clId="{3ABE90B0-9048-49F4-B67F-5B814B7A1314}" dt="2017-07-03T07:00:09.515" v="253" actId="20577"/>
          <ac:spMkLst>
            <pc:docMk/>
            <pc:sldMk cId="2111405723" sldId="257"/>
            <ac:spMk id="53" creationId="{D3497ADD-6BA6-411D-8C52-0740F8D674D7}"/>
          </ac:spMkLst>
        </pc:spChg>
        <pc:spChg chg="add mod">
          <ac:chgData name="JIHOON Lee" userId="f3c7f4d099ee3eb8" providerId="LiveId" clId="{3ABE90B0-9048-49F4-B67F-5B814B7A1314}" dt="2017-07-03T07:01:37.790" v="397" actId="0"/>
          <ac:spMkLst>
            <pc:docMk/>
            <pc:sldMk cId="2111405723" sldId="257"/>
            <ac:spMk id="58" creationId="{EC825EED-9463-455E-B323-198CC4A04E04}"/>
          </ac:spMkLst>
        </pc:spChg>
        <pc:spChg chg="add mod">
          <ac:chgData name="JIHOON Lee" userId="f3c7f4d099ee3eb8" providerId="LiveId" clId="{3ABE90B0-9048-49F4-B67F-5B814B7A1314}" dt="2017-07-03T07:00:15.060" v="254" actId="0"/>
          <ac:spMkLst>
            <pc:docMk/>
            <pc:sldMk cId="2111405723" sldId="257"/>
            <ac:spMk id="55" creationId="{E5619C9B-53DB-4725-AC01-A9D1BF45395B}"/>
          </ac:spMkLst>
        </pc:spChg>
        <pc:spChg chg="add mod">
          <ac:chgData name="JIHOON Lee" userId="f3c7f4d099ee3eb8" providerId="LiveId" clId="{3ABE90B0-9048-49F4-B67F-5B814B7A1314}" dt="2017-07-03T06:58:39.884" v="57" actId="20577"/>
          <ac:spMkLst>
            <pc:docMk/>
            <pc:sldMk cId="2111405723" sldId="257"/>
            <ac:spMk id="50" creationId="{62E0793B-4A68-4E5F-8A2A-570EE8AE3931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4" creationId="{45805C06-800F-461A-BE64-B1D0E75EBEF8}"/>
          </ac:spMkLst>
        </pc:spChg>
        <pc:spChg chg="add mod">
          <ac:chgData name="JIHOON Lee" userId="f3c7f4d099ee3eb8" providerId="LiveId" clId="{3ABE90B0-9048-49F4-B67F-5B814B7A1314}" dt="2017-07-03T07:01:09.686" v="359" actId="1035"/>
          <ac:spMkLst>
            <pc:docMk/>
            <pc:sldMk cId="2111405723" sldId="257"/>
            <ac:spMk id="59" creationId="{A4E63028-CE27-48A5-B47C-13C405E58881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2" creationId="{C62B1293-B73A-41B6-9668-A65046CA4365}"/>
          </ac:spMkLst>
        </pc:spChg>
        <pc:spChg chg="add mod">
          <ac:chgData name="JIHOON Lee" userId="f3c7f4d099ee3eb8" providerId="LiveId" clId="{3ABE90B0-9048-49F4-B67F-5B814B7A1314}" dt="2017-07-03T07:01:01.986" v="348" actId="1076"/>
          <ac:spMkLst>
            <pc:docMk/>
            <pc:sldMk cId="2111405723" sldId="257"/>
            <ac:spMk id="60" creationId="{F2A71E81-A900-418C-9C1B-6DC7AE1F7BFF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1" creationId="{77599E37-468C-47AD-AF2A-EBBA200F1D00}"/>
          </ac:spMkLst>
        </pc:spChg>
        <pc:spChg chg="add mod">
          <ac:chgData name="JIHOON Lee" userId="f3c7f4d099ee3eb8" providerId="LiveId" clId="{3ABE90B0-9048-49F4-B67F-5B814B7A1314}" dt="2017-07-03T07:00:18.204" v="255" actId="0"/>
          <ac:spMkLst>
            <pc:docMk/>
            <pc:sldMk cId="2111405723" sldId="257"/>
            <ac:spMk id="57" creationId="{9D06BFCE-5676-47DF-862A-F24912E6DA80}"/>
          </ac:spMkLst>
        </pc:spChg>
        <pc:spChg chg="mod">
          <ac:chgData name="JIHOON Lee" userId="f3c7f4d099ee3eb8" providerId="LiveId" clId="{3ABE90B0-9048-49F4-B67F-5B814B7A1314}" dt="2017-07-03T05:29:42.132" v="0" actId="0"/>
          <ac:spMkLst>
            <pc:docMk/>
            <pc:sldMk cId="2111405723" sldId="257"/>
            <ac:spMk id="45" creationId="{D74CBC8D-1EAE-492D-A12B-AEB8CBC5DA04}"/>
          </ac:spMkLst>
        </pc:spChg>
        <pc:grpChg chg="mod">
          <ac:chgData name="JIHOON Lee" userId="f3c7f4d099ee3eb8" providerId="LiveId" clId="{3ABE90B0-9048-49F4-B67F-5B814B7A1314}" dt="2017-07-03T06:57:59.220" v="28" actId="1076"/>
          <ac:grpSpMkLst>
            <pc:docMk/>
            <pc:sldMk cId="2111405723" sldId="257"/>
            <ac:grpSpMk id="17" creationId="{B60E4C83-A631-4FED-BAAF-2A1455CF52C1}"/>
          </ac:grpSpMkLst>
        </pc:grpChg>
        <pc:grpChg chg="mod">
          <ac:chgData name="JIHOON Lee" userId="f3c7f4d099ee3eb8" providerId="LiveId" clId="{3ABE90B0-9048-49F4-B67F-5B814B7A1314}" dt="2017-07-03T06:57:59.220" v="28" actId="1076"/>
          <ac:grpSpMkLst>
            <pc:docMk/>
            <pc:sldMk cId="2111405723" sldId="257"/>
            <ac:grpSpMk id="32" creationId="{D995CD0A-BFBE-4B2A-A39E-B01D8082407F}"/>
          </ac:grpSpMkLst>
        </pc:grpChg>
        <pc:grpChg chg="add mod">
          <ac:chgData name="JIHOON Lee" userId="f3c7f4d099ee3eb8" providerId="LiveId" clId="{3ABE90B0-9048-49F4-B67F-5B814B7A1314}" dt="2017-07-03T06:57:59.220" v="28" actId="1076"/>
          <ac:grpSpMkLst>
            <pc:docMk/>
            <pc:sldMk cId="2111405723" sldId="257"/>
            <ac:grpSpMk id="2" creationId="{93F725CB-88D9-4D67-AC54-9186567EA8EA}"/>
          </ac:grpSpMkLst>
        </pc:grpChg>
        <pc:grpChg chg="mod">
          <ac:chgData name="JIHOON Lee" userId="f3c7f4d099ee3eb8" providerId="LiveId" clId="{3ABE90B0-9048-49F4-B67F-5B814B7A1314}" dt="2017-07-03T07:01:09.686" v="359" actId="1035"/>
          <ac:grpSpMkLst>
            <pc:docMk/>
            <pc:sldMk cId="2111405723" sldId="257"/>
            <ac:grpSpMk id="13" creationId="{083B76F5-639B-4602-80F0-8ADBC24BB1C1}"/>
          </ac:grpSpMkLst>
        </pc:grpChg>
        <pc:cxnChg chg="add mod">
          <ac:chgData name="JIHOON Lee" userId="f3c7f4d099ee3eb8" providerId="LiveId" clId="{3ABE90B0-9048-49F4-B67F-5B814B7A1314}" dt="2017-07-03T07:02:05.292" v="401" actId="692"/>
          <ac:cxnSpMkLst>
            <pc:docMk/>
            <pc:sldMk cId="2111405723" sldId="257"/>
            <ac:cxnSpMk id="46" creationId="{BF59FC59-B8A6-45CC-9AED-2FEA8FB3BED9}"/>
          </ac:cxnSpMkLst>
        </pc:cxnChg>
        <pc:cxnChg chg="add mod">
          <ac:chgData name="JIHOON Lee" userId="f3c7f4d099ee3eb8" providerId="LiveId" clId="{3ABE90B0-9048-49F4-B67F-5B814B7A1314}" dt="2017-07-03T07:02:05.292" v="401" actId="692"/>
          <ac:cxnSpMkLst>
            <pc:docMk/>
            <pc:sldMk cId="2111405723" sldId="257"/>
            <ac:cxnSpMk id="4" creationId="{051174FC-D033-415E-BEB7-56D237EA696A}"/>
          </ac:cxnSpMkLst>
        </pc:cxnChg>
        <pc:cxnChg chg="add mod">
          <ac:chgData name="JIHOON Lee" userId="f3c7f4d099ee3eb8" providerId="LiveId" clId="{3ABE90B0-9048-49F4-B67F-5B814B7A1314}" dt="2017-07-03T07:02:05.292" v="401" actId="692"/>
          <ac:cxnSpMkLst>
            <pc:docMk/>
            <pc:sldMk cId="2111405723" sldId="257"/>
            <ac:cxnSpMk id="48" creationId="{9419DD14-4638-48E4-9D74-AD209484AED7}"/>
          </ac:cxnSpMkLst>
        </pc:cxnChg>
        <pc:cxnChg chg="add mod">
          <ac:chgData name="JIHOON Lee" userId="f3c7f4d099ee3eb8" providerId="LiveId" clId="{3ABE90B0-9048-49F4-B67F-5B814B7A1314}" dt="2017-07-03T07:02:05.292" v="401" actId="692"/>
          <ac:cxnSpMkLst>
            <pc:docMk/>
            <pc:sldMk cId="2111405723" sldId="257"/>
            <ac:cxnSpMk id="47" creationId="{A1FC33FE-D859-49B2-85D0-269F13A56484}"/>
          </ac:cxnSpMkLst>
        </pc:cxnChg>
      </pc:sldChg>
      <pc:sldChg chg="addSp delSp modSp add setBg">
        <pc:chgData name="JIHOON Lee" userId="f3c7f4d099ee3eb8" providerId="LiveId" clId="{3ABE90B0-9048-49F4-B67F-5B814B7A1314}" dt="2017-07-03T08:32:40.238" v="583" actId="0"/>
        <pc:sldMkLst>
          <pc:docMk/>
          <pc:sldMk cId="3519467122" sldId="258"/>
        </pc:sldMkLst>
        <pc:spChg chg="add mod">
          <ac:chgData name="JIHOON Lee" userId="f3c7f4d099ee3eb8" providerId="LiveId" clId="{3ABE90B0-9048-49F4-B67F-5B814B7A1314}" dt="2017-07-03T08:30:49.339" v="546" actId="20577"/>
          <ac:spMkLst>
            <pc:docMk/>
            <pc:sldMk cId="3519467122" sldId="258"/>
            <ac:spMk id="44" creationId="{C2136253-4494-4823-B702-A7B6E01AB066}"/>
          </ac:spMkLst>
        </pc:spChg>
        <pc:spChg chg="add mod">
          <ac:chgData name="JIHOON Lee" userId="f3c7f4d099ee3eb8" providerId="LiveId" clId="{3ABE90B0-9048-49F4-B67F-5B814B7A1314}" dt="2017-07-03T08:30:53.146" v="550" actId="20577"/>
          <ac:spMkLst>
            <pc:docMk/>
            <pc:sldMk cId="3519467122" sldId="258"/>
            <ac:spMk id="46" creationId="{1B9C9DE2-7764-44E5-948F-B0A257AB2EB1}"/>
          </ac:spMkLst>
        </pc:spChg>
        <pc:spChg chg="add mod">
          <ac:chgData name="JIHOON Lee" userId="f3c7f4d099ee3eb8" providerId="LiveId" clId="{3ABE90B0-9048-49F4-B67F-5B814B7A1314}" dt="2017-07-03T08:31:40.161" v="581" actId="0"/>
          <ac:spMkLst>
            <pc:docMk/>
            <pc:sldMk cId="3519467122" sldId="258"/>
            <ac:spMk id="49" creationId="{ABC0EE78-97B6-41BD-B057-26F0FBA05EDE}"/>
          </ac:spMkLst>
        </pc:spChg>
        <pc:spChg chg="del">
          <ac:chgData name="JIHOON Lee" userId="f3c7f4d099ee3eb8" providerId="LiveId" clId="{3ABE90B0-9048-49F4-B67F-5B814B7A1314}" dt="2017-07-03T08:01:12.415" v="403" actId="478"/>
          <ac:spMkLst>
            <pc:docMk/>
            <pc:sldMk cId="3519467122" sldId="258"/>
            <ac:spMk id="3" creationId="{84DAF503-780E-4A1A-9F5E-AA6CE5705D9D}"/>
          </ac:spMkLst>
        </pc:spChg>
        <pc:spChg chg="add mod topLvl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8" creationId="{F6C9066F-190D-455E-8A1A-2467B2E15C27}"/>
          </ac:spMkLst>
        </pc:spChg>
        <pc:spChg chg="del">
          <ac:chgData name="JIHOON Lee" userId="f3c7f4d099ee3eb8" providerId="LiveId" clId="{3ABE90B0-9048-49F4-B67F-5B814B7A1314}" dt="2017-07-03T08:01:12.415" v="403" actId="478"/>
          <ac:spMkLst>
            <pc:docMk/>
            <pc:sldMk cId="3519467122" sldId="258"/>
            <ac:spMk id="2" creationId="{A27328BD-204B-4BF2-8B73-58D4D670EF41}"/>
          </ac:spMkLst>
        </pc:spChg>
        <pc:spChg chg="add mod">
          <ac:chgData name="JIHOON Lee" userId="f3c7f4d099ee3eb8" providerId="LiveId" clId="{3ABE90B0-9048-49F4-B67F-5B814B7A1314}" dt="2017-07-03T08:30:21.256" v="533" actId="1076"/>
          <ac:spMkLst>
            <pc:docMk/>
            <pc:sldMk cId="3519467122" sldId="258"/>
            <ac:spMk id="42" creationId="{7828EF93-E8C2-4A5F-9F14-694E7A3DC326}"/>
          </ac:spMkLst>
        </pc:spChg>
        <pc:spChg chg="add mod">
          <ac:chgData name="JIHOON Lee" userId="f3c7f4d099ee3eb8" providerId="LiveId" clId="{3ABE90B0-9048-49F4-B67F-5B814B7A1314}" dt="2017-07-03T08:31:38.473" v="580" actId="0"/>
          <ac:spMkLst>
            <pc:docMk/>
            <pc:sldMk cId="3519467122" sldId="258"/>
            <ac:spMk id="48" creationId="{940F37F5-3DE8-4B69-93F7-3B6531A1F452}"/>
          </ac:spMkLst>
        </pc:spChg>
        <pc:spChg chg="add mod topLvl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7" creationId="{95B410EE-D7E2-4AD9-ABEA-484298E8E2A9}"/>
          </ac:spMkLst>
        </pc:spChg>
        <pc:spChg chg="add mod">
          <ac:chgData name="JIHOON Lee" userId="f3c7f4d099ee3eb8" providerId="LiveId" clId="{3ABE90B0-9048-49F4-B67F-5B814B7A1314}" dt="2017-07-03T08:30:36.904" v="541" actId="1076"/>
          <ac:spMkLst>
            <pc:docMk/>
            <pc:sldMk cId="3519467122" sldId="258"/>
            <ac:spMk id="43" creationId="{00F78371-B6D5-4440-A76B-0F9A96D67899}"/>
          </ac:spMkLst>
        </pc:spChg>
        <pc:spChg chg="add mod">
          <ac:chgData name="JIHOON Lee" userId="f3c7f4d099ee3eb8" providerId="LiveId" clId="{3ABE90B0-9048-49F4-B67F-5B814B7A1314}" dt="2017-07-03T08:31:42.448" v="582" actId="0"/>
          <ac:spMkLst>
            <pc:docMk/>
            <pc:sldMk cId="3519467122" sldId="258"/>
            <ac:spMk id="50" creationId="{F4F1346D-1BEA-4D93-99D9-B020DB990CF5}"/>
          </ac:spMkLst>
        </pc:spChg>
        <pc:spChg chg="add mod ord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6" creationId="{8AC7A721-8065-40F5-A9C9-C90A1A2A181E}"/>
          </ac:spMkLst>
        </pc:spChg>
        <pc:spChg chg="add mod topLvl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9" creationId="{A68ADF7C-40BB-4FA9-920D-F2893AA160DB}"/>
          </ac:spMkLst>
        </pc:spChg>
        <pc:spChg chg="add mod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5" creationId="{A74EEB10-BCDF-4491-9AD0-F54DA78AFE32}"/>
          </ac:spMkLst>
        </pc:spChg>
        <pc:spChg chg="add mod">
          <ac:chgData name="JIHOON Lee" userId="f3c7f4d099ee3eb8" providerId="LiveId" clId="{3ABE90B0-9048-49F4-B67F-5B814B7A1314}" dt="2017-07-03T08:27:24.615" v="432" actId="0"/>
          <ac:spMkLst>
            <pc:docMk/>
            <pc:sldMk cId="3519467122" sldId="258"/>
            <ac:spMk id="4" creationId="{AB1A52F7-6029-4190-9847-F775CD1794DD}"/>
          </ac:spMkLst>
        </pc:spChg>
        <pc:spChg chg="add mod">
          <ac:chgData name="JIHOON Lee" userId="f3c7f4d099ee3eb8" providerId="LiveId" clId="{3ABE90B0-9048-49F4-B67F-5B814B7A1314}" dt="2017-07-03T08:31:37.124" v="579" actId="1076"/>
          <ac:spMkLst>
            <pc:docMk/>
            <pc:sldMk cId="3519467122" sldId="258"/>
            <ac:spMk id="47" creationId="{7E6CEB0B-F249-4FEE-BBCE-75431F3F4733}"/>
          </ac:spMkLst>
        </pc:spChg>
        <pc:spChg chg="add mod">
          <ac:chgData name="JIHOON Lee" userId="f3c7f4d099ee3eb8" providerId="LiveId" clId="{3ABE90B0-9048-49F4-B67F-5B814B7A1314}" dt="2017-07-03T08:30:51.050" v="548" actId="20577"/>
          <ac:spMkLst>
            <pc:docMk/>
            <pc:sldMk cId="3519467122" sldId="258"/>
            <ac:spMk id="45" creationId="{0C9830C1-D0E2-4AB9-BC33-3D8D509047EA}"/>
          </ac:spMkLst>
        </pc:spChg>
        <pc:grpChg chg="add mod">
          <ac:chgData name="JIHOON Lee" userId="f3c7f4d099ee3eb8" providerId="LiveId" clId="{3ABE90B0-9048-49F4-B67F-5B814B7A1314}" dt="2017-07-03T08:28:28.653" v="447" actId="1076"/>
          <ac:grpSpMkLst>
            <pc:docMk/>
            <pc:sldMk cId="3519467122" sldId="258"/>
            <ac:grpSpMk id="26" creationId="{BEF1AF22-5FCD-4037-8696-4928E83FE23A}"/>
          </ac:grpSpMkLst>
        </pc:grpChg>
        <pc:grpChg chg="add del mod">
          <ac:chgData name="JIHOON Lee" userId="f3c7f4d099ee3eb8" providerId="LiveId" clId="{3ABE90B0-9048-49F4-B67F-5B814B7A1314}" dt="2017-07-03T08:26:15.939" v="427" actId="0"/>
          <ac:grpSpMkLst>
            <pc:docMk/>
            <pc:sldMk cId="3519467122" sldId="258"/>
            <ac:grpSpMk id="10" creationId="{2BE8610D-4426-4636-9E5A-72629E950D22}"/>
          </ac:grpSpMkLst>
        </pc:grpChg>
        <pc:grpChg chg="add mod">
          <ac:chgData name="JIHOON Lee" userId="f3c7f4d099ee3eb8" providerId="LiveId" clId="{3ABE90B0-9048-49F4-B67F-5B814B7A1314}" dt="2017-07-03T08:28:28.653" v="447" actId="1076"/>
          <ac:grpSpMkLst>
            <pc:docMk/>
            <pc:sldMk cId="3519467122" sldId="258"/>
            <ac:grpSpMk id="12" creationId="{D4B8AA6B-1176-4CF3-98F7-1EFB07A2AFF0}"/>
          </ac:grpSpMkLst>
        </pc:grpChg>
        <pc:grpChg chg="add mod">
          <ac:chgData name="JIHOON Lee" userId="f3c7f4d099ee3eb8" providerId="LiveId" clId="{3ABE90B0-9048-49F4-B67F-5B814B7A1314}" dt="2017-07-03T08:29:14.985" v="452" actId="1076"/>
          <ac:grpSpMkLst>
            <pc:docMk/>
            <pc:sldMk cId="3519467122" sldId="258"/>
            <ac:grpSpMk id="11" creationId="{9FCB56EA-E8FA-42FD-973B-E66E6FF84081}"/>
          </ac:grpSpMkLst>
        </pc:grpChg>
        <pc:grpChg chg="add mod">
          <ac:chgData name="JIHOON Lee" userId="f3c7f4d099ee3eb8" providerId="LiveId" clId="{3ABE90B0-9048-49F4-B67F-5B814B7A1314}" dt="2017-07-03T08:28:28.653" v="447" actId="1076"/>
          <ac:grpSpMkLst>
            <pc:docMk/>
            <pc:sldMk cId="3519467122" sldId="258"/>
            <ac:grpSpMk id="19" creationId="{E3F0A3CF-EAFD-44CD-9A43-B0AADC41189A}"/>
          </ac:grpSpMkLst>
        </pc:grpChg>
        <pc:cxnChg chg="add mod">
          <ac:chgData name="JIHOON Lee" userId="f3c7f4d099ee3eb8" providerId="LiveId" clId="{3ABE90B0-9048-49F4-B67F-5B814B7A1314}" dt="2017-07-03T08:29:41.109" v="457" actId="692"/>
          <ac:cxnSpMkLst>
            <pc:docMk/>
            <pc:sldMk cId="3519467122" sldId="258"/>
            <ac:cxnSpMk id="37" creationId="{53324505-46F3-4B5C-A260-6E1EA4321C0C}"/>
          </ac:cxnSpMkLst>
        </pc:cxnChg>
        <pc:cxnChg chg="add mod">
          <ac:chgData name="JIHOON Lee" userId="f3c7f4d099ee3eb8" providerId="LiveId" clId="{3ABE90B0-9048-49F4-B67F-5B814B7A1314}" dt="2017-07-03T08:29:41.109" v="457" actId="692"/>
          <ac:cxnSpMkLst>
            <pc:docMk/>
            <pc:sldMk cId="3519467122" sldId="258"/>
            <ac:cxnSpMk id="34" creationId="{5F57D8E4-3043-45F4-83D4-0FBDD95EA413}"/>
          </ac:cxnSpMkLst>
        </pc:cxnChg>
        <pc:cxnChg chg="add mod">
          <ac:chgData name="JIHOON Lee" userId="f3c7f4d099ee3eb8" providerId="LiveId" clId="{3ABE90B0-9048-49F4-B67F-5B814B7A1314}" dt="2017-07-03T08:29:41.109" v="457" actId="692"/>
          <ac:cxnSpMkLst>
            <pc:docMk/>
            <pc:sldMk cId="3519467122" sldId="258"/>
            <ac:cxnSpMk id="36" creationId="{9C115DF1-B5CB-40CF-B46B-6A9FC53BDBD7}"/>
          </ac:cxnSpMkLst>
        </pc:cxnChg>
        <pc:cxnChg chg="add mod">
          <ac:chgData name="JIHOON Lee" userId="f3c7f4d099ee3eb8" providerId="LiveId" clId="{3ABE90B0-9048-49F4-B67F-5B814B7A1314}" dt="2017-07-03T08:29:41.109" v="457" actId="692"/>
          <ac:cxnSpMkLst>
            <pc:docMk/>
            <pc:sldMk cId="3519467122" sldId="258"/>
            <ac:cxnSpMk id="35" creationId="{5FDC80D6-B20B-4EEF-8031-5E014BC89EF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337A23-5D24-4DB0-8A2D-90CE874A7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B3D0ACA-1C0E-4FDC-A002-00EDDD7D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91348F-C9E7-4622-BA52-E18A5675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F341A-62BC-4E12-906B-7A5DD3A2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21E307-068D-4F3C-ABC8-CCEEEB12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38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39DC08-5470-48A7-A500-013553D84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5876EE-BEE5-44DB-8DF6-016B859A7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316DD3-A14A-430D-AB14-0CAD0D520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B189ED-2B0D-4955-85E3-B2A7496D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C0D4A1-B092-470B-BDB9-94C4BDE8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046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82F7D71-A4DF-46D5-8CBA-862748894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A7D535-8203-4F56-B280-B83FB7417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9B0D7B-F212-4C3E-B385-5FBC86B32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267A09-DAFE-4B92-B741-B5D76F58F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282946-6E97-41BC-BD2A-5DAF1D21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88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3D23B7-B002-4F94-B850-F16CA6D1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CCC5CD-B411-408C-A7F0-391F8DA80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CE9122-79D6-4FCF-80DB-D5ECA7F15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9B7812-1DEB-47A5-AFD6-8A2BE1256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95B9DD-E766-4BD6-9A26-CCD33054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05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8FDE26-FF1E-4D79-A93B-97E56B651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BAE188-3B1A-4A8C-80DB-9BBF79445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1154E4-BE24-4C4A-8CC9-FD83B021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65C9BF-8FA1-48A0-BD11-721E2E4A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CF4A18-322B-4573-BC58-9EFABEBE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23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DB1B43-51B9-4EDB-952F-4EF176A4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6AA783-45C2-4C25-BA8A-E3A14ED26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D6C5C7-5119-4BDD-B669-B80E8AA73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863009-2D67-42C8-8475-846A1B2F1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5D8A86-F1A0-4CB3-B552-FB90BF86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6C8DAF-9777-4C14-B248-826018BE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12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C5A0D7-B3D8-425D-B2B6-8ECDF05C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4BC7C8-517D-45B5-8B28-464DD1133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A568C5-92A5-4642-A962-14971EE1A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D308AA7-B85D-4FA2-AAB8-C3F08A602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F87C07-292D-43D8-9CFC-E6E6EA9E1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DBD0AD8-4719-4AF1-AF8D-19DA4662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0A1A0F4-85CC-44BF-ACD0-13EF8E047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CE2CF2D-36BA-4152-A499-16FDBB28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35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C65149-CFE0-41E0-BE48-13877572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71589D-014C-4EDA-8841-2E0C69DD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B25EF58-98FA-4B0E-BB76-9C9A98E3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7F84362-6256-4F43-960D-8CFFFE60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48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73D817-F955-45C1-A184-0B261D299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1105A50-D357-485A-84EA-78A481D96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E58A82-5595-4324-AE55-B1EBC961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2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03547E-D084-4310-B651-3B931378C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9AEEB5-4B6B-41B6-BE86-D41FDD148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54A1877-936F-489B-BBF8-D3AC95D80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412F99-F77A-4D2A-88C2-7EBBD9BF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EA8FFF-2E8E-4F89-9135-2E2EB2D9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ECF63A-B62E-481A-8627-1D242737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5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CDCB17-3C69-413A-89AA-A7D5431C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57836D6-294B-428E-AF0B-0E6F37BDD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11E290-AFB7-4596-8944-AD2BC1DD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7225930-6CB7-41FF-901D-398C48F7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A7E765-D1C4-4F15-AC0C-52D7CCC2F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7FEA615-12B2-443B-BF9F-3EC33FA3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13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30E017-0534-4E92-BB76-A931E784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77C1C4-F00F-46F1-9291-7BAE8D56B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09E48D-26DC-4609-BACC-5BADAD6B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9A9172-D97B-4750-9DE8-8B391160E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4DEDAA-AC30-4BCF-AD42-B5A98FD19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9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>
            <a:extLst>
              <a:ext uri="{FF2B5EF4-FFF2-40B4-BE49-F238E27FC236}">
                <a16:creationId xmlns:a16="http://schemas.microsoft.com/office/drawing/2014/main" id="{083B76F5-639B-4602-80F0-8ADBC24BB1C1}"/>
              </a:ext>
            </a:extLst>
          </p:cNvPr>
          <p:cNvGrpSpPr/>
          <p:nvPr/>
        </p:nvGrpSpPr>
        <p:grpSpPr>
          <a:xfrm>
            <a:off x="6010977" y="4476303"/>
            <a:ext cx="1116228" cy="5135468"/>
            <a:chOff x="2769972" y="1631092"/>
            <a:chExt cx="1116228" cy="5135468"/>
          </a:xfrm>
        </p:grpSpPr>
        <p:sp>
          <p:nvSpPr>
            <p:cNvPr id="8" name="이등변 삼각형 7">
              <a:extLst>
                <a:ext uri="{FF2B5EF4-FFF2-40B4-BE49-F238E27FC236}">
                  <a16:creationId xmlns:a16="http://schemas.microsoft.com/office/drawing/2014/main" id="{0B5C7596-2CA9-4111-A123-9B729BC4ED61}"/>
                </a:ext>
              </a:extLst>
            </p:cNvPr>
            <p:cNvSpPr/>
            <p:nvPr/>
          </p:nvSpPr>
          <p:spPr>
            <a:xfrm>
              <a:off x="2769972" y="1632376"/>
              <a:ext cx="1116228" cy="1476583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DC0D050C-8F11-44A7-81BF-20CA0494C10E}"/>
                </a:ext>
              </a:extLst>
            </p:cNvPr>
            <p:cNvSpPr/>
            <p:nvPr/>
          </p:nvSpPr>
          <p:spPr>
            <a:xfrm>
              <a:off x="3097427" y="1631092"/>
              <a:ext cx="461319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3BB52823-5A54-4EF6-9112-86A68E926B68}"/>
                </a:ext>
              </a:extLst>
            </p:cNvPr>
            <p:cNvSpPr/>
            <p:nvPr/>
          </p:nvSpPr>
          <p:spPr>
            <a:xfrm>
              <a:off x="3097426" y="2199502"/>
              <a:ext cx="461319" cy="1055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BB2492A3-EDFF-4F91-AF04-1EE0551625C0}"/>
                </a:ext>
              </a:extLst>
            </p:cNvPr>
            <p:cNvSpPr/>
            <p:nvPr/>
          </p:nvSpPr>
          <p:spPr>
            <a:xfrm>
              <a:off x="2769973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EBF0F653-6156-4E09-B231-04F7EC3E9F38}"/>
                </a:ext>
              </a:extLst>
            </p:cNvPr>
            <p:cNvSpPr/>
            <p:nvPr/>
          </p:nvSpPr>
          <p:spPr>
            <a:xfrm>
              <a:off x="3127172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사각형: 둥근 모서리 10">
              <a:extLst>
                <a:ext uri="{FF2B5EF4-FFF2-40B4-BE49-F238E27FC236}">
                  <a16:creationId xmlns:a16="http://schemas.microsoft.com/office/drawing/2014/main" id="{5F874CAF-8FBC-473A-9895-7F15E735CCC1}"/>
                </a:ext>
              </a:extLst>
            </p:cNvPr>
            <p:cNvSpPr/>
            <p:nvPr/>
          </p:nvSpPr>
          <p:spPr>
            <a:xfrm>
              <a:off x="3502876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B60E4C83-A631-4FED-BAAF-2A1455CF52C1}"/>
              </a:ext>
            </a:extLst>
          </p:cNvPr>
          <p:cNvGrpSpPr/>
          <p:nvPr/>
        </p:nvGrpSpPr>
        <p:grpSpPr>
          <a:xfrm>
            <a:off x="7521210" y="3356507"/>
            <a:ext cx="1116228" cy="5135468"/>
            <a:chOff x="2769972" y="1631092"/>
            <a:chExt cx="1116228" cy="5135468"/>
          </a:xfrm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BA5653E3-BC1B-4C35-9B29-8E4615EF5DF5}"/>
                </a:ext>
              </a:extLst>
            </p:cNvPr>
            <p:cNvSpPr/>
            <p:nvPr/>
          </p:nvSpPr>
          <p:spPr>
            <a:xfrm>
              <a:off x="2769972" y="1632376"/>
              <a:ext cx="1116228" cy="1476583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이등변 삼각형 26">
              <a:extLst>
                <a:ext uri="{FF2B5EF4-FFF2-40B4-BE49-F238E27FC236}">
                  <a16:creationId xmlns:a16="http://schemas.microsoft.com/office/drawing/2014/main" id="{A8DA1FD7-0BA6-4D75-9AA7-1E77046F6407}"/>
                </a:ext>
              </a:extLst>
            </p:cNvPr>
            <p:cNvSpPr/>
            <p:nvPr/>
          </p:nvSpPr>
          <p:spPr>
            <a:xfrm>
              <a:off x="3097427" y="1631092"/>
              <a:ext cx="461319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983B5093-D35E-4632-BA87-8586AD60BF26}"/>
                </a:ext>
              </a:extLst>
            </p:cNvPr>
            <p:cNvSpPr/>
            <p:nvPr/>
          </p:nvSpPr>
          <p:spPr>
            <a:xfrm>
              <a:off x="3097426" y="2199502"/>
              <a:ext cx="461319" cy="1055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사각형: 둥근 모서리 28">
              <a:extLst>
                <a:ext uri="{FF2B5EF4-FFF2-40B4-BE49-F238E27FC236}">
                  <a16:creationId xmlns:a16="http://schemas.microsoft.com/office/drawing/2014/main" id="{B2DBF33D-6DE2-4A72-B63E-BD03CA64F837}"/>
                </a:ext>
              </a:extLst>
            </p:cNvPr>
            <p:cNvSpPr/>
            <p:nvPr/>
          </p:nvSpPr>
          <p:spPr>
            <a:xfrm>
              <a:off x="2769973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38CD2144-D2B5-484A-9994-5C5B362D3AA1}"/>
                </a:ext>
              </a:extLst>
            </p:cNvPr>
            <p:cNvSpPr/>
            <p:nvPr/>
          </p:nvSpPr>
          <p:spPr>
            <a:xfrm>
              <a:off x="3127172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5F8BAFF8-E925-4C28-A929-F248235BB4E2}"/>
                </a:ext>
              </a:extLst>
            </p:cNvPr>
            <p:cNvSpPr/>
            <p:nvPr/>
          </p:nvSpPr>
          <p:spPr>
            <a:xfrm>
              <a:off x="3502876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D995CD0A-BFBE-4B2A-A39E-B01D8082407F}"/>
              </a:ext>
            </a:extLst>
          </p:cNvPr>
          <p:cNvGrpSpPr/>
          <p:nvPr/>
        </p:nvGrpSpPr>
        <p:grpSpPr>
          <a:xfrm>
            <a:off x="9031446" y="2207497"/>
            <a:ext cx="1116228" cy="5135468"/>
            <a:chOff x="2769972" y="1631092"/>
            <a:chExt cx="1116228" cy="5135468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61C9FC67-88CB-48EC-9595-8B856199D6A7}"/>
                </a:ext>
              </a:extLst>
            </p:cNvPr>
            <p:cNvSpPr/>
            <p:nvPr/>
          </p:nvSpPr>
          <p:spPr>
            <a:xfrm>
              <a:off x="2769972" y="1632376"/>
              <a:ext cx="1116228" cy="1476583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이등변 삼각형 33">
              <a:extLst>
                <a:ext uri="{FF2B5EF4-FFF2-40B4-BE49-F238E27FC236}">
                  <a16:creationId xmlns:a16="http://schemas.microsoft.com/office/drawing/2014/main" id="{C4688850-3106-46CE-9883-FC06F38CF5A1}"/>
                </a:ext>
              </a:extLst>
            </p:cNvPr>
            <p:cNvSpPr/>
            <p:nvPr/>
          </p:nvSpPr>
          <p:spPr>
            <a:xfrm>
              <a:off x="3097427" y="1631092"/>
              <a:ext cx="461319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4E0CFDDC-C4C2-46FE-8C54-0A5D5C69DF40}"/>
                </a:ext>
              </a:extLst>
            </p:cNvPr>
            <p:cNvSpPr/>
            <p:nvPr/>
          </p:nvSpPr>
          <p:spPr>
            <a:xfrm>
              <a:off x="3097426" y="2199502"/>
              <a:ext cx="461319" cy="1055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0BD2AE00-F49E-4C8A-8AF8-93D7CCBF2A3E}"/>
                </a:ext>
              </a:extLst>
            </p:cNvPr>
            <p:cNvSpPr/>
            <p:nvPr/>
          </p:nvSpPr>
          <p:spPr>
            <a:xfrm>
              <a:off x="2769973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사각형: 둥근 모서리 36">
              <a:extLst>
                <a:ext uri="{FF2B5EF4-FFF2-40B4-BE49-F238E27FC236}">
                  <a16:creationId xmlns:a16="http://schemas.microsoft.com/office/drawing/2014/main" id="{85DEC609-81BC-4BC9-8EC0-013BE8C9D4E1}"/>
                </a:ext>
              </a:extLst>
            </p:cNvPr>
            <p:cNvSpPr/>
            <p:nvPr/>
          </p:nvSpPr>
          <p:spPr>
            <a:xfrm>
              <a:off x="3127172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각형: 둥근 모서리 37">
              <a:extLst>
                <a:ext uri="{FF2B5EF4-FFF2-40B4-BE49-F238E27FC236}">
                  <a16:creationId xmlns:a16="http://schemas.microsoft.com/office/drawing/2014/main" id="{6A0DE92C-3DB6-48FC-BE56-DFA5BD830E90}"/>
                </a:ext>
              </a:extLst>
            </p:cNvPr>
            <p:cNvSpPr/>
            <p:nvPr/>
          </p:nvSpPr>
          <p:spPr>
            <a:xfrm>
              <a:off x="3502876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93F725CB-88D9-4D67-AC54-9186567EA8EA}"/>
              </a:ext>
            </a:extLst>
          </p:cNvPr>
          <p:cNvGrpSpPr/>
          <p:nvPr/>
        </p:nvGrpSpPr>
        <p:grpSpPr>
          <a:xfrm>
            <a:off x="10549631" y="1119496"/>
            <a:ext cx="1116228" cy="6196226"/>
            <a:chOff x="9110432" y="941173"/>
            <a:chExt cx="1116228" cy="6196226"/>
          </a:xfrm>
        </p:grpSpPr>
        <p:sp>
          <p:nvSpPr>
            <p:cNvPr id="40" name="이등변 삼각형 39">
              <a:extLst>
                <a:ext uri="{FF2B5EF4-FFF2-40B4-BE49-F238E27FC236}">
                  <a16:creationId xmlns:a16="http://schemas.microsoft.com/office/drawing/2014/main" id="{78620381-EB54-4C43-A30E-9CCED777093A}"/>
                </a:ext>
              </a:extLst>
            </p:cNvPr>
            <p:cNvSpPr/>
            <p:nvPr/>
          </p:nvSpPr>
          <p:spPr>
            <a:xfrm>
              <a:off x="9110432" y="942457"/>
              <a:ext cx="1116228" cy="1476583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77599E37-468C-47AD-AF2A-EBBA200F1D00}"/>
                </a:ext>
              </a:extLst>
            </p:cNvPr>
            <p:cNvSpPr/>
            <p:nvPr/>
          </p:nvSpPr>
          <p:spPr>
            <a:xfrm>
              <a:off x="9437887" y="941173"/>
              <a:ext cx="461319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C62B1293-B73A-41B6-9668-A65046CA4365}"/>
                </a:ext>
              </a:extLst>
            </p:cNvPr>
            <p:cNvSpPr/>
            <p:nvPr/>
          </p:nvSpPr>
          <p:spPr>
            <a:xfrm>
              <a:off x="9437886" y="1509583"/>
              <a:ext cx="461319" cy="1055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사각형: 둥근 모서리 42">
              <a:extLst>
                <a:ext uri="{FF2B5EF4-FFF2-40B4-BE49-F238E27FC236}">
                  <a16:creationId xmlns:a16="http://schemas.microsoft.com/office/drawing/2014/main" id="{E21FEA4D-967D-4188-BB8A-28A74F959829}"/>
                </a:ext>
              </a:extLst>
            </p:cNvPr>
            <p:cNvSpPr/>
            <p:nvPr/>
          </p:nvSpPr>
          <p:spPr>
            <a:xfrm>
              <a:off x="9110433" y="2266640"/>
              <a:ext cx="375704" cy="487075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사각형: 둥근 모서리 43">
              <a:extLst>
                <a:ext uri="{FF2B5EF4-FFF2-40B4-BE49-F238E27FC236}">
                  <a16:creationId xmlns:a16="http://schemas.microsoft.com/office/drawing/2014/main" id="{45805C06-800F-461A-BE64-B1D0E75EBEF8}"/>
                </a:ext>
              </a:extLst>
            </p:cNvPr>
            <p:cNvSpPr/>
            <p:nvPr/>
          </p:nvSpPr>
          <p:spPr>
            <a:xfrm>
              <a:off x="9467632" y="2266640"/>
              <a:ext cx="375704" cy="487075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사각형: 둥근 모서리 44">
              <a:extLst>
                <a:ext uri="{FF2B5EF4-FFF2-40B4-BE49-F238E27FC236}">
                  <a16:creationId xmlns:a16="http://schemas.microsoft.com/office/drawing/2014/main" id="{D74CBC8D-1EAE-492D-A12B-AEB8CBC5DA04}"/>
                </a:ext>
              </a:extLst>
            </p:cNvPr>
            <p:cNvSpPr/>
            <p:nvPr/>
          </p:nvSpPr>
          <p:spPr>
            <a:xfrm>
              <a:off x="9843336" y="2266640"/>
              <a:ext cx="375704" cy="487075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57E5CD3-0146-436E-B82E-55F0F47A5E40}"/>
              </a:ext>
            </a:extLst>
          </p:cNvPr>
          <p:cNvSpPr txBox="1"/>
          <p:nvPr/>
        </p:nvSpPr>
        <p:spPr>
          <a:xfrm>
            <a:off x="2552700" y="305698"/>
            <a:ext cx="947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01</a:t>
            </a:r>
            <a:endParaRPr lang="ko-KR" altLang="en-US" sz="48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DB419E-A276-4D89-92E2-0A1D52B87F84}"/>
              </a:ext>
            </a:extLst>
          </p:cNvPr>
          <p:cNvSpPr txBox="1"/>
          <p:nvPr/>
        </p:nvSpPr>
        <p:spPr>
          <a:xfrm>
            <a:off x="2552700" y="1309228"/>
            <a:ext cx="947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02</a:t>
            </a:r>
            <a:endParaRPr lang="ko-KR" altLang="en-US" sz="48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2E0793B-4A68-4E5F-8A2A-570EE8AE3931}"/>
              </a:ext>
            </a:extLst>
          </p:cNvPr>
          <p:cNvSpPr txBox="1"/>
          <p:nvPr/>
        </p:nvSpPr>
        <p:spPr>
          <a:xfrm>
            <a:off x="2552700" y="2438496"/>
            <a:ext cx="947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03</a:t>
            </a:r>
            <a:endParaRPr lang="ko-KR" altLang="en-US" sz="48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8833C6-78D8-40BB-A2A1-C57739F83200}"/>
              </a:ext>
            </a:extLst>
          </p:cNvPr>
          <p:cNvSpPr txBox="1"/>
          <p:nvPr/>
        </p:nvSpPr>
        <p:spPr>
          <a:xfrm>
            <a:off x="2552700" y="3601750"/>
            <a:ext cx="947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04</a:t>
            </a:r>
            <a:endParaRPr lang="ko-KR" altLang="en-US" sz="48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AA8A1E-5DC4-4FB8-AEB8-6A16172F51D5}"/>
              </a:ext>
            </a:extLst>
          </p:cNvPr>
          <p:cNvSpPr txBox="1"/>
          <p:nvPr/>
        </p:nvSpPr>
        <p:spPr>
          <a:xfrm>
            <a:off x="3500395" y="281573"/>
            <a:ext cx="4352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 교육을 위한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학교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3497ADD-6BA6-411D-8C52-0740F8D674D7}"/>
              </a:ext>
            </a:extLst>
          </p:cNvPr>
          <p:cNvSpPr txBox="1"/>
          <p:nvPr/>
        </p:nvSpPr>
        <p:spPr>
          <a:xfrm>
            <a:off x="3500395" y="688212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B732A5-1D3B-4DE4-A4E8-37DBB463CF71}"/>
              </a:ext>
            </a:extLst>
          </p:cNvPr>
          <p:cNvSpPr txBox="1"/>
          <p:nvPr/>
        </p:nvSpPr>
        <p:spPr>
          <a:xfrm>
            <a:off x="3500395" y="1334730"/>
            <a:ext cx="4352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 교육을 위한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학교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5619C9B-53DB-4725-AC01-A9D1BF45395B}"/>
              </a:ext>
            </a:extLst>
          </p:cNvPr>
          <p:cNvSpPr txBox="1"/>
          <p:nvPr/>
        </p:nvSpPr>
        <p:spPr>
          <a:xfrm>
            <a:off x="3500395" y="1741369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348B9CE-4255-4404-B8DC-EE349F62A939}"/>
              </a:ext>
            </a:extLst>
          </p:cNvPr>
          <p:cNvSpPr txBox="1"/>
          <p:nvPr/>
        </p:nvSpPr>
        <p:spPr>
          <a:xfrm>
            <a:off x="3500395" y="2427755"/>
            <a:ext cx="4352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 교육을 위한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학교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06BFCE-5676-47DF-862A-F24912E6DA80}"/>
              </a:ext>
            </a:extLst>
          </p:cNvPr>
          <p:cNvSpPr txBox="1"/>
          <p:nvPr/>
        </p:nvSpPr>
        <p:spPr>
          <a:xfrm>
            <a:off x="3500395" y="2834394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C825EED-9463-455E-B323-198CC4A04E04}"/>
              </a:ext>
            </a:extLst>
          </p:cNvPr>
          <p:cNvSpPr txBox="1"/>
          <p:nvPr/>
        </p:nvSpPr>
        <p:spPr>
          <a:xfrm>
            <a:off x="3500395" y="3630008"/>
            <a:ext cx="3970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 교육을 위한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학교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4E63028-CE27-48A5-B47C-13C405E58881}"/>
              </a:ext>
            </a:extLst>
          </p:cNvPr>
          <p:cNvSpPr txBox="1"/>
          <p:nvPr/>
        </p:nvSpPr>
        <p:spPr>
          <a:xfrm>
            <a:off x="3500395" y="4036647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A71E81-A900-418C-9C1B-6DC7AE1F7BFF}"/>
              </a:ext>
            </a:extLst>
          </p:cNvPr>
          <p:cNvSpPr txBox="1"/>
          <p:nvPr/>
        </p:nvSpPr>
        <p:spPr>
          <a:xfrm>
            <a:off x="340815" y="4955594"/>
            <a:ext cx="52806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</a:t>
            </a:r>
            <a:r>
              <a:rPr lang="ko-KR" altLang="en-US" sz="3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전국 중고등학교</a:t>
            </a:r>
            <a:endParaRPr lang="en-US" altLang="ko-KR" sz="4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60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진로교육 그래프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7E6DEAE7-5C58-4E46-9C56-2E6443BD4F0F}"/>
              </a:ext>
            </a:extLst>
          </p:cNvPr>
          <p:cNvCxnSpPr>
            <a:cxnSpLocks/>
          </p:cNvCxnSpPr>
          <p:nvPr/>
        </p:nvCxnSpPr>
        <p:spPr>
          <a:xfrm>
            <a:off x="2552700" y="1136695"/>
            <a:ext cx="8555272" cy="0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연결선 61">
            <a:extLst>
              <a:ext uri="{FF2B5EF4-FFF2-40B4-BE49-F238E27FC236}">
                <a16:creationId xmlns:a16="http://schemas.microsoft.com/office/drawing/2014/main" id="{382C9951-2BB9-423E-8C95-6C1D5BD8A99E}"/>
              </a:ext>
            </a:extLst>
          </p:cNvPr>
          <p:cNvCxnSpPr>
            <a:cxnSpLocks/>
          </p:cNvCxnSpPr>
          <p:nvPr/>
        </p:nvCxnSpPr>
        <p:spPr>
          <a:xfrm>
            <a:off x="2552700" y="2222700"/>
            <a:ext cx="7036573" cy="0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C2A96D92-6CAF-4713-B0D8-F748AD97AD6D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2552700" y="3356507"/>
            <a:ext cx="5526625" cy="0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>
            <a:extLst>
              <a:ext uri="{FF2B5EF4-FFF2-40B4-BE49-F238E27FC236}">
                <a16:creationId xmlns:a16="http://schemas.microsoft.com/office/drawing/2014/main" id="{C4AC128E-7271-4E0A-BCFB-9FDA2F9659DF}"/>
              </a:ext>
            </a:extLst>
          </p:cNvPr>
          <p:cNvCxnSpPr>
            <a:cxnSpLocks/>
          </p:cNvCxnSpPr>
          <p:nvPr/>
        </p:nvCxnSpPr>
        <p:spPr>
          <a:xfrm>
            <a:off x="2552700" y="4501213"/>
            <a:ext cx="4016316" cy="0"/>
          </a:xfrm>
          <a:prstGeom prst="line">
            <a:avLst/>
          </a:prstGeom>
          <a:ln w="349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40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9FCB56EA-E8FA-42FD-973B-E66E6FF84081}"/>
              </a:ext>
            </a:extLst>
          </p:cNvPr>
          <p:cNvGrpSpPr/>
          <p:nvPr/>
        </p:nvGrpSpPr>
        <p:grpSpPr>
          <a:xfrm>
            <a:off x="4992470" y="3855643"/>
            <a:ext cx="1056290" cy="5770180"/>
            <a:chOff x="2293882" y="1087821"/>
            <a:chExt cx="1056290" cy="5770180"/>
          </a:xfrm>
        </p:grpSpPr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8AC7A721-8065-40F5-A9C9-C90A1A2A181E}"/>
                </a:ext>
              </a:extLst>
            </p:cNvPr>
            <p:cNvSpPr/>
            <p:nvPr/>
          </p:nvSpPr>
          <p:spPr>
            <a:xfrm>
              <a:off x="2293882" y="1111468"/>
              <a:ext cx="1056290" cy="14110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이등변 삼각형 3">
              <a:extLst>
                <a:ext uri="{FF2B5EF4-FFF2-40B4-BE49-F238E27FC236}">
                  <a16:creationId xmlns:a16="http://schemas.microsoft.com/office/drawing/2014/main" id="{AB1A52F7-6029-4190-9847-F775CD1794DD}"/>
                </a:ext>
              </a:extLst>
            </p:cNvPr>
            <p:cNvSpPr/>
            <p:nvPr/>
          </p:nvSpPr>
          <p:spPr>
            <a:xfrm>
              <a:off x="2538248" y="1087821"/>
              <a:ext cx="567559" cy="740979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A74EEB10-BCDF-4491-9AD0-F54DA78AFE32}"/>
                </a:ext>
              </a:extLst>
            </p:cNvPr>
            <p:cNvSpPr/>
            <p:nvPr/>
          </p:nvSpPr>
          <p:spPr>
            <a:xfrm>
              <a:off x="2538248" y="1749972"/>
              <a:ext cx="567559" cy="18130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95B410EE-D7E2-4AD9-ABEA-484298E8E2A9}"/>
                </a:ext>
              </a:extLst>
            </p:cNvPr>
            <p:cNvSpPr/>
            <p:nvPr/>
          </p:nvSpPr>
          <p:spPr>
            <a:xfrm>
              <a:off x="2293882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F6C9066F-190D-455E-8A1A-2467B2E15C27}"/>
                </a:ext>
              </a:extLst>
            </p:cNvPr>
            <p:cNvSpPr/>
            <p:nvPr/>
          </p:nvSpPr>
          <p:spPr>
            <a:xfrm>
              <a:off x="2645979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A68ADF7C-40BB-4FA9-920D-F2893AA160DB}"/>
                </a:ext>
              </a:extLst>
            </p:cNvPr>
            <p:cNvSpPr/>
            <p:nvPr/>
          </p:nvSpPr>
          <p:spPr>
            <a:xfrm>
              <a:off x="2998075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D4B8AA6B-1176-4CF3-98F7-1EFB07A2AFF0}"/>
              </a:ext>
            </a:extLst>
          </p:cNvPr>
          <p:cNvGrpSpPr/>
          <p:nvPr/>
        </p:nvGrpSpPr>
        <p:grpSpPr>
          <a:xfrm>
            <a:off x="6814386" y="3035837"/>
            <a:ext cx="1056290" cy="5770180"/>
            <a:chOff x="2293882" y="1087821"/>
            <a:chExt cx="1056290" cy="5770180"/>
          </a:xfrm>
        </p:grpSpPr>
        <p:sp>
          <p:nvSpPr>
            <p:cNvPr id="13" name="이등변 삼각형 12">
              <a:extLst>
                <a:ext uri="{FF2B5EF4-FFF2-40B4-BE49-F238E27FC236}">
                  <a16:creationId xmlns:a16="http://schemas.microsoft.com/office/drawing/2014/main" id="{75220D95-E98A-4FD1-AE81-4FD14DD6D07E}"/>
                </a:ext>
              </a:extLst>
            </p:cNvPr>
            <p:cNvSpPr/>
            <p:nvPr/>
          </p:nvSpPr>
          <p:spPr>
            <a:xfrm>
              <a:off x="2293882" y="1111468"/>
              <a:ext cx="1056290" cy="14110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10C8AF35-4833-46FA-9915-3F7DA71CAB12}"/>
                </a:ext>
              </a:extLst>
            </p:cNvPr>
            <p:cNvSpPr/>
            <p:nvPr/>
          </p:nvSpPr>
          <p:spPr>
            <a:xfrm>
              <a:off x="2538248" y="1087821"/>
              <a:ext cx="567559" cy="740979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152FCC85-C64B-4980-92A0-26DCECE1A628}"/>
                </a:ext>
              </a:extLst>
            </p:cNvPr>
            <p:cNvSpPr/>
            <p:nvPr/>
          </p:nvSpPr>
          <p:spPr>
            <a:xfrm>
              <a:off x="2538248" y="1749972"/>
              <a:ext cx="567559" cy="18130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3EE54192-F1F6-4716-9986-EE63B9EA2BF2}"/>
                </a:ext>
              </a:extLst>
            </p:cNvPr>
            <p:cNvSpPr/>
            <p:nvPr/>
          </p:nvSpPr>
          <p:spPr>
            <a:xfrm>
              <a:off x="2293882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94E2DD94-3B88-452F-BF98-3268AB205C03}"/>
                </a:ext>
              </a:extLst>
            </p:cNvPr>
            <p:cNvSpPr/>
            <p:nvPr/>
          </p:nvSpPr>
          <p:spPr>
            <a:xfrm>
              <a:off x="2645979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사각형: 둥근 모서리 17">
              <a:extLst>
                <a:ext uri="{FF2B5EF4-FFF2-40B4-BE49-F238E27FC236}">
                  <a16:creationId xmlns:a16="http://schemas.microsoft.com/office/drawing/2014/main" id="{7C635F6E-1B95-4846-94B9-BD937B3418E8}"/>
                </a:ext>
              </a:extLst>
            </p:cNvPr>
            <p:cNvSpPr/>
            <p:nvPr/>
          </p:nvSpPr>
          <p:spPr>
            <a:xfrm>
              <a:off x="2998075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E3F0A3CF-EAFD-44CD-9A43-B0AADC41189A}"/>
              </a:ext>
            </a:extLst>
          </p:cNvPr>
          <p:cNvGrpSpPr/>
          <p:nvPr/>
        </p:nvGrpSpPr>
        <p:grpSpPr>
          <a:xfrm>
            <a:off x="8691961" y="2241060"/>
            <a:ext cx="1056290" cy="5770180"/>
            <a:chOff x="2293882" y="1087821"/>
            <a:chExt cx="1056290" cy="5770180"/>
          </a:xfrm>
        </p:grpSpPr>
        <p:sp>
          <p:nvSpPr>
            <p:cNvPr id="20" name="이등변 삼각형 19">
              <a:extLst>
                <a:ext uri="{FF2B5EF4-FFF2-40B4-BE49-F238E27FC236}">
                  <a16:creationId xmlns:a16="http://schemas.microsoft.com/office/drawing/2014/main" id="{4603AFAA-EE0F-45D3-A059-9F5555FED450}"/>
                </a:ext>
              </a:extLst>
            </p:cNvPr>
            <p:cNvSpPr/>
            <p:nvPr/>
          </p:nvSpPr>
          <p:spPr>
            <a:xfrm>
              <a:off x="2293882" y="1111468"/>
              <a:ext cx="1056290" cy="14110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630607CB-47E0-4027-80BC-776E12278A99}"/>
                </a:ext>
              </a:extLst>
            </p:cNvPr>
            <p:cNvSpPr/>
            <p:nvPr/>
          </p:nvSpPr>
          <p:spPr>
            <a:xfrm>
              <a:off x="2538248" y="1087821"/>
              <a:ext cx="567559" cy="740979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4F8AB14C-57EA-4807-870C-47BC29B263BB}"/>
                </a:ext>
              </a:extLst>
            </p:cNvPr>
            <p:cNvSpPr/>
            <p:nvPr/>
          </p:nvSpPr>
          <p:spPr>
            <a:xfrm>
              <a:off x="2538248" y="1749972"/>
              <a:ext cx="567559" cy="1870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33CDDC2C-C7FD-425C-AB3B-E542BF75F67E}"/>
                </a:ext>
              </a:extLst>
            </p:cNvPr>
            <p:cNvSpPr/>
            <p:nvPr/>
          </p:nvSpPr>
          <p:spPr>
            <a:xfrm>
              <a:off x="2293882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D65AAE11-22E0-46E7-AA77-B64660E4AD99}"/>
                </a:ext>
              </a:extLst>
            </p:cNvPr>
            <p:cNvSpPr/>
            <p:nvPr/>
          </p:nvSpPr>
          <p:spPr>
            <a:xfrm>
              <a:off x="2645979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2F3BE3BE-2225-4097-B343-59CF403566DF}"/>
                </a:ext>
              </a:extLst>
            </p:cNvPr>
            <p:cNvSpPr/>
            <p:nvPr/>
          </p:nvSpPr>
          <p:spPr>
            <a:xfrm>
              <a:off x="2998075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BEF1AF22-5FCD-4037-8696-4928E83FE23A}"/>
              </a:ext>
            </a:extLst>
          </p:cNvPr>
          <p:cNvGrpSpPr/>
          <p:nvPr/>
        </p:nvGrpSpPr>
        <p:grpSpPr>
          <a:xfrm>
            <a:off x="10458218" y="1414292"/>
            <a:ext cx="1056290" cy="5770180"/>
            <a:chOff x="2293882" y="1087821"/>
            <a:chExt cx="1056290" cy="5770180"/>
          </a:xfrm>
        </p:grpSpPr>
        <p:sp>
          <p:nvSpPr>
            <p:cNvPr id="27" name="이등변 삼각형 26">
              <a:extLst>
                <a:ext uri="{FF2B5EF4-FFF2-40B4-BE49-F238E27FC236}">
                  <a16:creationId xmlns:a16="http://schemas.microsoft.com/office/drawing/2014/main" id="{CC5164EE-594B-46D0-90B2-38B27E61B18F}"/>
                </a:ext>
              </a:extLst>
            </p:cNvPr>
            <p:cNvSpPr/>
            <p:nvPr/>
          </p:nvSpPr>
          <p:spPr>
            <a:xfrm>
              <a:off x="2293882" y="1111468"/>
              <a:ext cx="1056290" cy="1411015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D0689BE6-DA8E-436B-9DF8-518D10D0A466}"/>
                </a:ext>
              </a:extLst>
            </p:cNvPr>
            <p:cNvSpPr/>
            <p:nvPr/>
          </p:nvSpPr>
          <p:spPr>
            <a:xfrm>
              <a:off x="2538248" y="1087821"/>
              <a:ext cx="567559" cy="740979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7EE73E79-91C1-400C-BBBD-A0F80B81BD82}"/>
                </a:ext>
              </a:extLst>
            </p:cNvPr>
            <p:cNvSpPr/>
            <p:nvPr/>
          </p:nvSpPr>
          <p:spPr>
            <a:xfrm>
              <a:off x="2538248" y="1749972"/>
              <a:ext cx="567559" cy="1816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DF4D9C71-C9DF-41BB-A715-3C1DE3BED959}"/>
                </a:ext>
              </a:extLst>
            </p:cNvPr>
            <p:cNvSpPr/>
            <p:nvPr/>
          </p:nvSpPr>
          <p:spPr>
            <a:xfrm>
              <a:off x="2293882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사각형: 둥근 모서리 30">
              <a:extLst>
                <a:ext uri="{FF2B5EF4-FFF2-40B4-BE49-F238E27FC236}">
                  <a16:creationId xmlns:a16="http://schemas.microsoft.com/office/drawing/2014/main" id="{B41F21AF-219E-4AB7-AD8D-C37712530425}"/>
                </a:ext>
              </a:extLst>
            </p:cNvPr>
            <p:cNvSpPr/>
            <p:nvPr/>
          </p:nvSpPr>
          <p:spPr>
            <a:xfrm>
              <a:off x="2645979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사각형: 둥근 모서리 31">
              <a:extLst>
                <a:ext uri="{FF2B5EF4-FFF2-40B4-BE49-F238E27FC236}">
                  <a16:creationId xmlns:a16="http://schemas.microsoft.com/office/drawing/2014/main" id="{9BA3B926-2DEC-45D2-BCBF-1DBC22BE2468}"/>
                </a:ext>
              </a:extLst>
            </p:cNvPr>
            <p:cNvSpPr/>
            <p:nvPr/>
          </p:nvSpPr>
          <p:spPr>
            <a:xfrm>
              <a:off x="2998075" y="2351315"/>
              <a:ext cx="352097" cy="450668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828EF93-E8C2-4A5F-9F14-694E7A3DC326}"/>
              </a:ext>
            </a:extLst>
          </p:cNvPr>
          <p:cNvSpPr txBox="1"/>
          <p:nvPr/>
        </p:nvSpPr>
        <p:spPr>
          <a:xfrm>
            <a:off x="508618" y="5151268"/>
            <a:ext cx="42546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</a:t>
            </a:r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전국 중고등학교</a:t>
            </a:r>
            <a:endParaRPr lang="en-US" altLang="ko-KR" sz="24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4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진로교육 그래프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F78371-B6D5-4440-A76B-0F9A96D67899}"/>
              </a:ext>
            </a:extLst>
          </p:cNvPr>
          <p:cNvSpPr txBox="1"/>
          <p:nvPr/>
        </p:nvSpPr>
        <p:spPr>
          <a:xfrm>
            <a:off x="2019300" y="693766"/>
            <a:ext cx="819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01</a:t>
            </a:r>
            <a:endParaRPr lang="ko-KR" altLang="en-US" sz="72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2136253-4494-4823-B702-A7B6E01AB066}"/>
              </a:ext>
            </a:extLst>
          </p:cNvPr>
          <p:cNvSpPr txBox="1"/>
          <p:nvPr/>
        </p:nvSpPr>
        <p:spPr>
          <a:xfrm>
            <a:off x="2019300" y="1550158"/>
            <a:ext cx="819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02</a:t>
            </a:r>
            <a:endParaRPr lang="ko-KR" altLang="en-US" sz="72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C9830C1-D0E2-4AB9-BC33-3D8D509047EA}"/>
              </a:ext>
            </a:extLst>
          </p:cNvPr>
          <p:cNvSpPr txBox="1"/>
          <p:nvPr/>
        </p:nvSpPr>
        <p:spPr>
          <a:xfrm>
            <a:off x="2019300" y="2333609"/>
            <a:ext cx="819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03</a:t>
            </a:r>
            <a:endParaRPr lang="ko-KR" altLang="en-US" sz="72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B9C9DE2-7764-44E5-948F-B0A257AB2EB1}"/>
              </a:ext>
            </a:extLst>
          </p:cNvPr>
          <p:cNvSpPr txBox="1"/>
          <p:nvPr/>
        </p:nvSpPr>
        <p:spPr>
          <a:xfrm>
            <a:off x="2019300" y="3131492"/>
            <a:ext cx="819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04</a:t>
            </a:r>
            <a:endParaRPr lang="ko-KR" altLang="en-US" sz="72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E6CEB0B-F249-4FEE-BBCE-75431F3F4733}"/>
              </a:ext>
            </a:extLst>
          </p:cNvPr>
          <p:cNvSpPr txBox="1"/>
          <p:nvPr/>
        </p:nvSpPr>
        <p:spPr>
          <a:xfrm>
            <a:off x="2845818" y="755321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고등학교 </a:t>
            </a:r>
            <a:endParaRPr lang="ko-KR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40F37F5-3DE8-4B69-93F7-3B6531A1F452}"/>
              </a:ext>
            </a:extLst>
          </p:cNvPr>
          <p:cNvSpPr txBox="1"/>
          <p:nvPr/>
        </p:nvSpPr>
        <p:spPr>
          <a:xfrm>
            <a:off x="2845818" y="1596706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고등학교 </a:t>
            </a:r>
            <a:endParaRPr lang="ko-KR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BC0EE78-97B6-41BD-B057-26F0FBA05EDE}"/>
              </a:ext>
            </a:extLst>
          </p:cNvPr>
          <p:cNvSpPr txBox="1"/>
          <p:nvPr/>
        </p:nvSpPr>
        <p:spPr>
          <a:xfrm>
            <a:off x="2845818" y="2395164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고등학교 </a:t>
            </a:r>
            <a:endParaRPr lang="ko-KR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F1346D-1BEA-4D93-99D9-B020DB990CF5}"/>
              </a:ext>
            </a:extLst>
          </p:cNvPr>
          <p:cNvSpPr txBox="1"/>
          <p:nvPr/>
        </p:nvSpPr>
        <p:spPr>
          <a:xfrm>
            <a:off x="2845818" y="3178050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고등학교 </a:t>
            </a:r>
            <a:endParaRPr lang="ko-KR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7FAAAB4F-B9D9-473E-8DA8-80934F889602}"/>
              </a:ext>
            </a:extLst>
          </p:cNvPr>
          <p:cNvCxnSpPr/>
          <p:nvPr/>
        </p:nvCxnSpPr>
        <p:spPr>
          <a:xfrm>
            <a:off x="2019300" y="1417338"/>
            <a:ext cx="896706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C8C91C12-109F-469C-B298-95AB60FCA56C}"/>
              </a:ext>
            </a:extLst>
          </p:cNvPr>
          <p:cNvCxnSpPr>
            <a:cxnSpLocks/>
          </p:cNvCxnSpPr>
          <p:nvPr/>
        </p:nvCxnSpPr>
        <p:spPr>
          <a:xfrm>
            <a:off x="2019300" y="2242859"/>
            <a:ext cx="719626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95045353-6915-4077-88C9-67EB113F7545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2019300" y="3035837"/>
            <a:ext cx="532323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>
            <a:extLst>
              <a:ext uri="{FF2B5EF4-FFF2-40B4-BE49-F238E27FC236}">
                <a16:creationId xmlns:a16="http://schemas.microsoft.com/office/drawing/2014/main" id="{04BFF46B-CE55-4C29-A8D4-230BC9937DCE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019300" y="3855643"/>
            <a:ext cx="350131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46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>
            <a:extLst>
              <a:ext uri="{FF2B5EF4-FFF2-40B4-BE49-F238E27FC236}">
                <a16:creationId xmlns:a16="http://schemas.microsoft.com/office/drawing/2014/main" id="{083B76F5-639B-4602-80F0-8ADBC24BB1C1}"/>
              </a:ext>
            </a:extLst>
          </p:cNvPr>
          <p:cNvGrpSpPr/>
          <p:nvPr/>
        </p:nvGrpSpPr>
        <p:grpSpPr>
          <a:xfrm rot="10800000">
            <a:off x="8286853" y="1631092"/>
            <a:ext cx="1116228" cy="5135468"/>
            <a:chOff x="2769972" y="1631092"/>
            <a:chExt cx="1116228" cy="5135468"/>
          </a:xfrm>
        </p:grpSpPr>
        <p:sp>
          <p:nvSpPr>
            <p:cNvPr id="8" name="이등변 삼각형 7">
              <a:extLst>
                <a:ext uri="{FF2B5EF4-FFF2-40B4-BE49-F238E27FC236}">
                  <a16:creationId xmlns:a16="http://schemas.microsoft.com/office/drawing/2014/main" id="{0B5C7596-2CA9-4111-A123-9B729BC4ED61}"/>
                </a:ext>
              </a:extLst>
            </p:cNvPr>
            <p:cNvSpPr/>
            <p:nvPr/>
          </p:nvSpPr>
          <p:spPr>
            <a:xfrm>
              <a:off x="2769972" y="1632376"/>
              <a:ext cx="1116228" cy="1476583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DC0D050C-8F11-44A7-81BF-20CA0494C10E}"/>
                </a:ext>
              </a:extLst>
            </p:cNvPr>
            <p:cNvSpPr/>
            <p:nvPr/>
          </p:nvSpPr>
          <p:spPr>
            <a:xfrm>
              <a:off x="3097427" y="1631092"/>
              <a:ext cx="461319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3BB52823-5A54-4EF6-9112-86A68E926B68}"/>
                </a:ext>
              </a:extLst>
            </p:cNvPr>
            <p:cNvSpPr/>
            <p:nvPr/>
          </p:nvSpPr>
          <p:spPr>
            <a:xfrm>
              <a:off x="3097426" y="2199502"/>
              <a:ext cx="461319" cy="1055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BB2492A3-EDFF-4F91-AF04-1EE0551625C0}"/>
                </a:ext>
              </a:extLst>
            </p:cNvPr>
            <p:cNvSpPr/>
            <p:nvPr/>
          </p:nvSpPr>
          <p:spPr>
            <a:xfrm>
              <a:off x="2769973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rgbClr val="FEC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EBF0F653-6156-4E09-B231-04F7EC3E9F38}"/>
                </a:ext>
              </a:extLst>
            </p:cNvPr>
            <p:cNvSpPr/>
            <p:nvPr/>
          </p:nvSpPr>
          <p:spPr>
            <a:xfrm>
              <a:off x="3127172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rgbClr val="DB3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사각형: 둥근 모서리 10">
              <a:extLst>
                <a:ext uri="{FF2B5EF4-FFF2-40B4-BE49-F238E27FC236}">
                  <a16:creationId xmlns:a16="http://schemas.microsoft.com/office/drawing/2014/main" id="{5F874CAF-8FBC-473A-9895-7F15E735CCC1}"/>
                </a:ext>
              </a:extLst>
            </p:cNvPr>
            <p:cNvSpPr/>
            <p:nvPr/>
          </p:nvSpPr>
          <p:spPr>
            <a:xfrm>
              <a:off x="3502876" y="2956560"/>
              <a:ext cx="375704" cy="3810000"/>
            </a:xfrm>
            <a:prstGeom prst="roundRect">
              <a:avLst>
                <a:gd name="adj" fmla="val 50000"/>
              </a:avLst>
            </a:prstGeom>
            <a:solidFill>
              <a:srgbClr val="0194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이등변 삼각형 18">
            <a:extLst>
              <a:ext uri="{FF2B5EF4-FFF2-40B4-BE49-F238E27FC236}">
                <a16:creationId xmlns:a16="http://schemas.microsoft.com/office/drawing/2014/main" id="{4351AB8A-0F4E-4FA6-9D5F-E0AF23D66BEF}"/>
              </a:ext>
            </a:extLst>
          </p:cNvPr>
          <p:cNvSpPr/>
          <p:nvPr/>
        </p:nvSpPr>
        <p:spPr>
          <a:xfrm rot="5400000">
            <a:off x="5785608" y="3623457"/>
            <a:ext cx="2106826" cy="1528449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77B7FDB-A968-43C8-9F13-0FD3F91D30F4}"/>
              </a:ext>
            </a:extLst>
          </p:cNvPr>
          <p:cNvGrpSpPr/>
          <p:nvPr/>
        </p:nvGrpSpPr>
        <p:grpSpPr>
          <a:xfrm rot="16200000">
            <a:off x="6826846" y="4054587"/>
            <a:ext cx="870717" cy="682095"/>
            <a:chOff x="5056809" y="6084465"/>
            <a:chExt cx="870717" cy="682095"/>
          </a:xfrm>
        </p:grpSpPr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id="{78009CAE-85B9-44C4-9A5F-B10D8406E6F9}"/>
                </a:ext>
              </a:extLst>
            </p:cNvPr>
            <p:cNvSpPr/>
            <p:nvPr/>
          </p:nvSpPr>
          <p:spPr>
            <a:xfrm rot="10800000">
              <a:off x="5056809" y="6156960"/>
              <a:ext cx="870717" cy="609600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타원 24">
              <a:extLst>
                <a:ext uri="{FF2B5EF4-FFF2-40B4-BE49-F238E27FC236}">
                  <a16:creationId xmlns:a16="http://schemas.microsoft.com/office/drawing/2014/main" id="{1BEBFB08-1C64-41B0-8939-C161D0A40E24}"/>
                </a:ext>
              </a:extLst>
            </p:cNvPr>
            <p:cNvSpPr/>
            <p:nvPr/>
          </p:nvSpPr>
          <p:spPr>
            <a:xfrm rot="10800000">
              <a:off x="5062774" y="6084465"/>
              <a:ext cx="856800" cy="1709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A417A033-B886-4936-99ED-5473B302C2C3}"/>
              </a:ext>
            </a:extLst>
          </p:cNvPr>
          <p:cNvGrpSpPr/>
          <p:nvPr/>
        </p:nvGrpSpPr>
        <p:grpSpPr>
          <a:xfrm>
            <a:off x="2484634" y="3334268"/>
            <a:ext cx="3916271" cy="2106824"/>
            <a:chOff x="2484634" y="3334265"/>
            <a:chExt cx="3916271" cy="2092445"/>
          </a:xfrm>
        </p:grpSpPr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408B8E7F-C3CD-418E-BF68-772DBF0C4DEB}"/>
                </a:ext>
              </a:extLst>
            </p:cNvPr>
            <p:cNvSpPr/>
            <p:nvPr/>
          </p:nvSpPr>
          <p:spPr>
            <a:xfrm rot="5400000">
              <a:off x="4094030" y="1724872"/>
              <a:ext cx="697481" cy="3916268"/>
            </a:xfrm>
            <a:prstGeom prst="roundRect">
              <a:avLst>
                <a:gd name="adj" fmla="val 50000"/>
              </a:avLst>
            </a:prstGeom>
            <a:solidFill>
              <a:srgbClr val="FEC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사각형: 둥근 모서리 21">
              <a:extLst>
                <a:ext uri="{FF2B5EF4-FFF2-40B4-BE49-F238E27FC236}">
                  <a16:creationId xmlns:a16="http://schemas.microsoft.com/office/drawing/2014/main" id="{3A640DF4-4B69-4965-8364-78568FADACE1}"/>
                </a:ext>
              </a:extLst>
            </p:cNvPr>
            <p:cNvSpPr/>
            <p:nvPr/>
          </p:nvSpPr>
          <p:spPr>
            <a:xfrm rot="5400000">
              <a:off x="4094027" y="2422355"/>
              <a:ext cx="697481" cy="3916268"/>
            </a:xfrm>
            <a:prstGeom prst="roundRect">
              <a:avLst>
                <a:gd name="adj" fmla="val 50000"/>
              </a:avLst>
            </a:prstGeom>
            <a:solidFill>
              <a:srgbClr val="DB31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096911F3-318E-4856-861A-F35E51DA6FC3}"/>
                </a:ext>
              </a:extLst>
            </p:cNvPr>
            <p:cNvSpPr/>
            <p:nvPr/>
          </p:nvSpPr>
          <p:spPr>
            <a:xfrm rot="5400000">
              <a:off x="4094027" y="3119836"/>
              <a:ext cx="697481" cy="3916268"/>
            </a:xfrm>
            <a:prstGeom prst="roundRect">
              <a:avLst>
                <a:gd name="adj" fmla="val 50000"/>
              </a:avLst>
            </a:prstGeom>
            <a:solidFill>
              <a:srgbClr val="0194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928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70</Words>
  <Application>Microsoft Office PowerPoint</Application>
  <PresentationFormat>와이드스크린</PresentationFormat>
  <Paragraphs>24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13</cp:revision>
  <dcterms:created xsi:type="dcterms:W3CDTF">2017-07-03T05:15:29Z</dcterms:created>
  <dcterms:modified xsi:type="dcterms:W3CDTF">2017-07-04T02:21:05Z</dcterms:modified>
</cp:coreProperties>
</file>