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embeddedFontLst>
    <p:embeddedFont>
      <p:font typeface="나눔스퀘어" panose="020B0600000101010101" pitchFamily="50" charset="-127"/>
      <p:regular r:id="rId4"/>
    </p:embeddedFont>
    <p:embeddedFont>
      <p:font typeface="맑은 고딕" panose="020B0503020000020004" pitchFamily="50" charset="-127"/>
      <p:regular r:id="rId5"/>
      <p:bold r:id="rId6"/>
    </p:embeddedFont>
    <p:embeddedFont>
      <p:font typeface="Tmon몬소리 Black" panose="02000A03000000000000" pitchFamily="2" charset="-127"/>
      <p:bold r:id="rId7"/>
    </p:embeddedFont>
    <p:embeddedFont>
      <p:font typeface="나눔스퀘어 ExtraBold" panose="020B0600000101010101" pitchFamily="50" charset="-127"/>
      <p:bold r:id="rId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F65"/>
    <a:srgbClr val="FBCC62"/>
    <a:srgbClr val="FC7033"/>
    <a:srgbClr val="F86290"/>
    <a:srgbClr val="42B7FC"/>
    <a:srgbClr val="0194DA"/>
    <a:srgbClr val="DB313D"/>
    <a:srgbClr val="FEC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heme" Target="theme/theme1.xml"/><Relationship Id="rId5" Type="http://schemas.openxmlformats.org/officeDocument/2006/relationships/font" Target="fonts/font2.fntdata"/><Relationship Id="rId10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presProps" Target="presProp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3ABE90B0-9048-49F4-B67F-5B814B7A1314}"/>
    <pc:docChg chg="delSld">
      <pc:chgData name="JIHOON Lee" userId="f3c7f4d099ee3eb8" providerId="LiveId" clId="{3ABE90B0-9048-49F4-B67F-5B814B7A1314}" dt="2017-07-03T07:11:04.805" v="1" actId="2696"/>
      <pc:docMkLst>
        <pc:docMk/>
      </pc:docMkLst>
      <pc:sldChg chg="del">
        <pc:chgData name="JIHOON Lee" userId="f3c7f4d099ee3eb8" providerId="LiveId" clId="{3ABE90B0-9048-49F4-B67F-5B814B7A1314}" dt="2017-07-03T07:11:04.072" v="0" actId="2696"/>
        <pc:sldMkLst>
          <pc:docMk/>
          <pc:sldMk cId="4169289335" sldId="256"/>
        </pc:sldMkLst>
      </pc:sldChg>
      <pc:sldChg chg="del">
        <pc:chgData name="JIHOON Lee" userId="f3c7f4d099ee3eb8" providerId="LiveId" clId="{3ABE90B0-9048-49F4-B67F-5B814B7A1314}" dt="2017-07-03T07:11:04.805" v="1" actId="2696"/>
        <pc:sldMkLst>
          <pc:docMk/>
          <pc:sldMk cId="2111405723" sldId="257"/>
        </pc:sldMkLst>
      </pc:sldChg>
    </pc:docChg>
  </pc:docChgLst>
  <pc:docChgLst>
    <pc:chgData name="JIHOON Lee" userId="f3c7f4d099ee3eb8" providerId="LiveId" clId="{C8F846F3-CFE8-4D80-B5A5-BF94535A07BA}"/>
    <pc:docChg chg="undo addSld delSld modSld">
      <pc:chgData name="JIHOON Lee" userId="f3c7f4d099ee3eb8" providerId="LiveId" clId="{C8F846F3-CFE8-4D80-B5A5-BF94535A07BA}" dt="2017-07-03T08:59:59.292" v="158" actId="0"/>
      <pc:docMkLst>
        <pc:docMk/>
      </pc:docMkLst>
      <pc:sldChg chg="modSp setBg">
        <pc:chgData name="JIHOON Lee" userId="f3c7f4d099ee3eb8" providerId="LiveId" clId="{C8F846F3-CFE8-4D80-B5A5-BF94535A07BA}" dt="2017-07-03T08:43:06.114" v="155" actId="0"/>
        <pc:sldMkLst>
          <pc:docMk/>
          <pc:sldMk cId="3358779963" sldId="258"/>
        </pc:sldMkLst>
        <pc:spChg chg="mod">
          <ac:chgData name="JIHOON Lee" userId="f3c7f4d099ee3eb8" providerId="LiveId" clId="{C8F846F3-CFE8-4D80-B5A5-BF94535A07BA}" dt="2017-07-03T07:24:08.622" v="1" actId="1076"/>
          <ac:spMkLst>
            <pc:docMk/>
            <pc:sldMk cId="3358779963" sldId="258"/>
            <ac:spMk id="38" creationId="{A4D19690-B4B7-4954-B23F-94A9552AB6A1}"/>
          </ac:spMkLst>
        </pc:spChg>
        <pc:spChg chg="mod">
          <ac:chgData name="JIHOON Lee" userId="f3c7f4d099ee3eb8" providerId="LiveId" clId="{C8F846F3-CFE8-4D80-B5A5-BF94535A07BA}" dt="2017-07-03T07:25:37.962" v="146" actId="14861"/>
          <ac:spMkLst>
            <pc:docMk/>
            <pc:sldMk cId="3358779963" sldId="258"/>
            <ac:spMk id="13" creationId="{138E9BA2-5F16-4A11-B3E2-A91F70EFC58E}"/>
          </ac:spMkLst>
        </pc:spChg>
        <pc:spChg chg="mod">
          <ac:chgData name="JIHOON Lee" userId="f3c7f4d099ee3eb8" providerId="LiveId" clId="{C8F846F3-CFE8-4D80-B5A5-BF94535A07BA}" dt="2017-07-03T07:24:17.155" v="40" actId="0"/>
          <ac:spMkLst>
            <pc:docMk/>
            <pc:sldMk cId="3358779963" sldId="258"/>
            <ac:spMk id="34" creationId="{44EEE5AD-2C39-4031-A254-5E53744A1F59}"/>
          </ac:spMkLst>
        </pc:spChg>
        <pc:spChg chg="mod">
          <ac:chgData name="JIHOON Lee" userId="f3c7f4d099ee3eb8" providerId="LiveId" clId="{C8F846F3-CFE8-4D80-B5A5-BF94535A07BA}" dt="2017-07-03T07:24:20.084" v="42" actId="20577"/>
          <ac:spMkLst>
            <pc:docMk/>
            <pc:sldMk cId="3358779963" sldId="258"/>
            <ac:spMk id="33" creationId="{AD2F21AC-5CEB-47C0-A7CD-7885700C581D}"/>
          </ac:spMkLst>
        </pc:spChg>
        <pc:spChg chg="mod">
          <ac:chgData name="JIHOON Lee" userId="f3c7f4d099ee3eb8" providerId="LiveId" clId="{C8F846F3-CFE8-4D80-B5A5-BF94535A07BA}" dt="2017-07-03T07:25:57.337" v="154" actId="14861"/>
          <ac:spMkLst>
            <pc:docMk/>
            <pc:sldMk cId="3358779963" sldId="258"/>
            <ac:spMk id="18" creationId="{1A83E832-DA4E-46A3-91A3-65D31A0A3FA4}"/>
          </ac:spMkLst>
        </pc:spChg>
        <pc:spChg chg="mod">
          <ac:chgData name="JIHOON Lee" userId="f3c7f4d099ee3eb8" providerId="LiveId" clId="{C8F846F3-CFE8-4D80-B5A5-BF94535A07BA}" dt="2017-07-03T07:24:08.622" v="1" actId="1076"/>
          <ac:spMkLst>
            <pc:docMk/>
            <pc:sldMk cId="3358779963" sldId="258"/>
            <ac:spMk id="36" creationId="{3F0200F0-907C-4F74-8F33-E700F4B6F9F3}"/>
          </ac:spMkLst>
        </pc:spChg>
        <pc:spChg chg="mod">
          <ac:chgData name="JIHOON Lee" userId="f3c7f4d099ee3eb8" providerId="LiveId" clId="{C8F846F3-CFE8-4D80-B5A5-BF94535A07BA}" dt="2017-07-03T07:24:22.197" v="44" actId="20577"/>
          <ac:spMkLst>
            <pc:docMk/>
            <pc:sldMk cId="3358779963" sldId="258"/>
            <ac:spMk id="35" creationId="{29125560-726C-4C7F-B874-DAA63FC78995}"/>
          </ac:spMkLst>
        </pc:spChg>
        <pc:spChg chg="mod">
          <ac:chgData name="JIHOON Lee" userId="f3c7f4d099ee3eb8" providerId="LiveId" clId="{C8F846F3-CFE8-4D80-B5A5-BF94535A07BA}" dt="2017-07-03T07:24:08.622" v="1" actId="1076"/>
          <ac:spMkLst>
            <pc:docMk/>
            <pc:sldMk cId="3358779963" sldId="258"/>
            <ac:spMk id="32" creationId="{99680C56-A9CF-4EE5-83D8-52D6DD53AC53}"/>
          </ac:spMkLst>
        </pc:spChg>
        <pc:spChg chg="mod">
          <ac:chgData name="JIHOON Lee" userId="f3c7f4d099ee3eb8" providerId="LiveId" clId="{C8F846F3-CFE8-4D80-B5A5-BF94535A07BA}" dt="2017-07-03T07:24:08.622" v="1" actId="1076"/>
          <ac:spMkLst>
            <pc:docMk/>
            <pc:sldMk cId="3358779963" sldId="258"/>
            <ac:spMk id="31" creationId="{7D6993A3-B52C-4207-94B9-9276BED148F0}"/>
          </ac:spMkLst>
        </pc:spChg>
        <pc:spChg chg="mod">
          <ac:chgData name="JIHOON Lee" userId="f3c7f4d099ee3eb8" providerId="LiveId" clId="{C8F846F3-CFE8-4D80-B5A5-BF94535A07BA}" dt="2017-07-03T07:24:25.323" v="48" actId="20577"/>
          <ac:spMkLst>
            <pc:docMk/>
            <pc:sldMk cId="3358779963" sldId="258"/>
            <ac:spMk id="39" creationId="{B96B01F3-BA63-47C7-8D9E-4183FF63C4C0}"/>
          </ac:spMkLst>
        </pc:spChg>
        <pc:spChg chg="mod">
          <ac:chgData name="JIHOON Lee" userId="f3c7f4d099ee3eb8" providerId="LiveId" clId="{C8F846F3-CFE8-4D80-B5A5-BF94535A07BA}" dt="2017-07-03T07:25:53.861" v="152" actId="14861"/>
          <ac:spMkLst>
            <pc:docMk/>
            <pc:sldMk cId="3358779963" sldId="258"/>
            <ac:spMk id="17" creationId="{C02699C9-BCAA-44A3-9A23-76180FBDB525}"/>
          </ac:spMkLst>
        </pc:spChg>
        <pc:spChg chg="mod">
          <ac:chgData name="JIHOON Lee" userId="f3c7f4d099ee3eb8" providerId="LiveId" clId="{C8F846F3-CFE8-4D80-B5A5-BF94535A07BA}" dt="2017-07-03T07:25:47.498" v="148" actId="14861"/>
          <ac:spMkLst>
            <pc:docMk/>
            <pc:sldMk cId="3358779963" sldId="258"/>
            <ac:spMk id="14" creationId="{60AB43B8-494C-4BA8-9E11-1FEA5AB8B799}"/>
          </ac:spMkLst>
        </pc:spChg>
        <pc:spChg chg="mod">
          <ac:chgData name="JIHOON Lee" userId="f3c7f4d099ee3eb8" providerId="LiveId" clId="{C8F846F3-CFE8-4D80-B5A5-BF94535A07BA}" dt="2017-07-03T07:24:08.622" v="1" actId="1076"/>
          <ac:spMkLst>
            <pc:docMk/>
            <pc:sldMk cId="3358779963" sldId="258"/>
            <ac:spMk id="40" creationId="{354054F6-4A79-429A-A96E-F48C4D60107A}"/>
          </ac:spMkLst>
        </pc:spChg>
        <pc:spChg chg="mod">
          <ac:chgData name="JIHOON Lee" userId="f3c7f4d099ee3eb8" providerId="LiveId" clId="{C8F846F3-CFE8-4D80-B5A5-BF94535A07BA}" dt="2017-07-03T07:25:50.902" v="150" actId="14861"/>
          <ac:spMkLst>
            <pc:docMk/>
            <pc:sldMk cId="3358779963" sldId="258"/>
            <ac:spMk id="16" creationId="{18A493B1-CB96-4D96-A4A2-D3B012CED036}"/>
          </ac:spMkLst>
        </pc:spChg>
        <pc:spChg chg="mod">
          <ac:chgData name="JIHOON Lee" userId="f3c7f4d099ee3eb8" providerId="LiveId" clId="{C8F846F3-CFE8-4D80-B5A5-BF94535A07BA}" dt="2017-07-03T07:24:23.724" v="46" actId="20577"/>
          <ac:spMkLst>
            <pc:docMk/>
            <pc:sldMk cId="3358779963" sldId="258"/>
            <ac:spMk id="37" creationId="{EF565832-C166-4900-B2D1-46AD12CF035A}"/>
          </ac:spMkLst>
        </pc:spChg>
        <pc:picChg chg="mod">
          <ac:chgData name="JIHOON Lee" userId="f3c7f4d099ee3eb8" providerId="LiveId" clId="{C8F846F3-CFE8-4D80-B5A5-BF94535A07BA}" dt="2017-07-03T07:24:03.738" v="0" actId="1076"/>
          <ac:picMkLst>
            <pc:docMk/>
            <pc:sldMk cId="3358779963" sldId="258"/>
            <ac:picMk id="22" creationId="{346D2F33-62A2-4D55-9C02-17C54E6CC8E9}"/>
          </ac:picMkLst>
        </pc:picChg>
        <pc:picChg chg="mod">
          <ac:chgData name="JIHOON Lee" userId="f3c7f4d099ee3eb8" providerId="LiveId" clId="{C8F846F3-CFE8-4D80-B5A5-BF94535A07BA}" dt="2017-07-03T07:24:03.738" v="0" actId="1076"/>
          <ac:picMkLst>
            <pc:docMk/>
            <pc:sldMk cId="3358779963" sldId="258"/>
            <ac:picMk id="24" creationId="{4E36C49B-3CB8-4AEB-A77C-51613DC93FCD}"/>
          </ac:picMkLst>
        </pc:picChg>
        <pc:picChg chg="mod">
          <ac:chgData name="JIHOON Lee" userId="f3c7f4d099ee3eb8" providerId="LiveId" clId="{C8F846F3-CFE8-4D80-B5A5-BF94535A07BA}" dt="2017-07-03T07:24:03.738" v="0" actId="1076"/>
          <ac:picMkLst>
            <pc:docMk/>
            <pc:sldMk cId="3358779963" sldId="258"/>
            <ac:picMk id="30" creationId="{377DE30A-9E92-4AAC-811C-D6CCABF50B15}"/>
          </ac:picMkLst>
        </pc:picChg>
        <pc:picChg chg="mod">
          <ac:chgData name="JIHOON Lee" userId="f3c7f4d099ee3eb8" providerId="LiveId" clId="{C8F846F3-CFE8-4D80-B5A5-BF94535A07BA}" dt="2017-07-03T07:24:03.738" v="0" actId="1076"/>
          <ac:picMkLst>
            <pc:docMk/>
            <pc:sldMk cId="3358779963" sldId="258"/>
            <ac:picMk id="26" creationId="{B47F72C4-F2CF-40C2-BF44-FAEDBAD9AFF2}"/>
          </ac:picMkLst>
        </pc:picChg>
        <pc:picChg chg="mod">
          <ac:chgData name="JIHOON Lee" userId="f3c7f4d099ee3eb8" providerId="LiveId" clId="{C8F846F3-CFE8-4D80-B5A5-BF94535A07BA}" dt="2017-07-03T07:24:03.738" v="0" actId="1076"/>
          <ac:picMkLst>
            <pc:docMk/>
            <pc:sldMk cId="3358779963" sldId="258"/>
            <ac:picMk id="28" creationId="{23966EA0-F7AA-4429-A944-96D49A840B64}"/>
          </ac:picMkLst>
        </pc:picChg>
      </pc:sldChg>
      <pc:sldChg chg="add del setBg">
        <pc:chgData name="JIHOON Lee" userId="f3c7f4d099ee3eb8" providerId="LiveId" clId="{C8F846F3-CFE8-4D80-B5A5-BF94535A07BA}" dt="2017-07-03T08:59:59.226" v="157" actId="0"/>
        <pc:sldMkLst>
          <pc:docMk/>
          <pc:sldMk cId="1455594471" sldId="259"/>
        </pc:sldMkLst>
      </pc:sldChg>
      <pc:sldChg chg="add">
        <pc:chgData name="JIHOON Lee" userId="f3c7f4d099ee3eb8" providerId="LiveId" clId="{C8F846F3-CFE8-4D80-B5A5-BF94535A07BA}" dt="2017-07-03T08:59:59.292" v="158" actId="0"/>
        <pc:sldMkLst>
          <pc:docMk/>
          <pc:sldMk cId="2123364280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337A23-5D24-4DB0-8A2D-90CE874A7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B3D0ACA-1C0E-4FDC-A002-00EDDD7DB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91348F-C9E7-4622-BA52-E18A56751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4F341A-62BC-4E12-906B-7A5DD3A26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21E307-068D-4F3C-ABC8-CCEEEB12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380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39DC08-5470-48A7-A500-013553D84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65876EE-BEE5-44DB-8DF6-016B859A7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316DD3-A14A-430D-AB14-0CAD0D520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DB189ED-2B0D-4955-85E3-B2A7496D0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C0D4A1-B092-470B-BDB9-94C4BDE8B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046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82F7D71-A4DF-46D5-8CBA-862748894A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AA7D535-8203-4F56-B280-B83FB7417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9B0D7B-F212-4C3E-B385-5FBC86B32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3267A09-DAFE-4B92-B741-B5D76F58F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8282946-6E97-41BC-BD2A-5DAF1D21D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888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3D23B7-B002-4F94-B850-F16CA6D12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2CCC5CD-B411-408C-A7F0-391F8DA80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BCE9122-79D6-4FCF-80DB-D5ECA7F156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9B7812-1DEB-47A5-AFD6-8A2BE1256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095B9DD-E766-4BD6-9A26-CCD330547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055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18FDE26-FF1E-4D79-A93B-97E56B651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3BAE188-3B1A-4A8C-80DB-9BBF79445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21154E4-BE24-4C4A-8CC9-FD83B0219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65C9BF-8FA1-48A0-BD11-721E2E4AE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CF4A18-322B-4573-BC58-9EFABEBE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1234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CDB1B43-51B9-4EDB-952F-4EF176A40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6AA783-45C2-4C25-BA8A-E3A14ED260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CD6C5C7-5119-4BDD-B669-B80E8AA739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7863009-2D67-42C8-8475-846A1B2F1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25D8A86-F1A0-4CB3-B552-FB90BF86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6C8DAF-9777-4C14-B248-826018BE5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128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8C5A0D7-B3D8-425D-B2B6-8ECDF05C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A4BC7C8-517D-45B5-8B28-464DD1133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5A568C5-92A5-4642-A962-14971EE1A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D308AA7-B85D-4FA2-AAB8-C3F08A602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1F87C07-292D-43D8-9CFC-E6E6EA9E19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DBD0AD8-4719-4AF1-AF8D-19DA4662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0A1A0F4-85CC-44BF-ACD0-13EF8E047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5CE2CF2D-36BA-4152-A499-16FDBB28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35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C65149-CFE0-41E0-BE48-138775722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571589D-014C-4EDA-8841-2E0C69DD9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B25EF58-98FA-4B0E-BB76-9C9A98E32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7F84362-6256-4F43-960D-8CFFFE60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848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F873D817-F955-45C1-A184-0B261D299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1105A50-D357-485A-84EA-78A481D96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3E58A82-5595-4324-AE55-B1EBC961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952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03547E-D084-4310-B651-3B931378C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79AEEB5-4B6B-41B6-BE86-D41FDD148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54A1877-936F-489B-BBF8-D3AC95D80A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4412F99-F77A-4D2A-88C2-7EBBD9BF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EA8FFF-2E8E-4F89-9135-2E2EB2D9F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5ECF63A-B62E-481A-8627-1D242737A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356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ECDCB17-3C69-413A-89AA-A7D5431C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57836D6-294B-428E-AF0B-0E6F37BDD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11E290-AFB7-4596-8944-AD2BC1DD6F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7225930-6CB7-41FF-901D-398C48F7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5A7E765-D1C4-4F15-AC0C-52D7CCC2F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7FEA615-12B2-443B-BF9F-3EC33FA3D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1130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1930E017-0534-4E92-BB76-A931E7841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77C1C4-F00F-46F1-9291-7BAE8D56B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09E48D-26DC-4609-BACC-5BADAD6B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C46EF-0F52-44FA-8B5F-0DA00021D86F}" type="datetimeFigureOut">
              <a:rPr lang="ko-KR" altLang="en-US" smtClean="0"/>
              <a:t>2017-07-04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79A9172-D97B-4750-9DE8-8B391160E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4DEDAA-AC30-4BCF-AD42-B5A98FD19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B8D56-DB5D-4C48-B237-732F3D48267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95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10.svg"/><Relationship Id="rId10" Type="http://schemas.openxmlformats.org/officeDocument/2006/relationships/image" Target="../media/image11.png"/><Relationship Id="rId4" Type="http://schemas.openxmlformats.org/officeDocument/2006/relationships/image" Target="../media/image9.png"/><Relationship Id="rId9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BE8F8500-6BF6-4284-80D0-CDBE13CE5E2D}"/>
              </a:ext>
            </a:extLst>
          </p:cNvPr>
          <p:cNvGrpSpPr/>
          <p:nvPr/>
        </p:nvGrpSpPr>
        <p:grpSpPr>
          <a:xfrm>
            <a:off x="721487" y="431800"/>
            <a:ext cx="1116846" cy="6828824"/>
            <a:chOff x="721487" y="1103594"/>
            <a:chExt cx="1116846" cy="6158647"/>
          </a:xfrm>
        </p:grpSpPr>
        <p:sp>
          <p:nvSpPr>
            <p:cNvPr id="5" name="이등변 삼각형 4">
              <a:extLst>
                <a:ext uri="{FF2B5EF4-FFF2-40B4-BE49-F238E27FC236}">
                  <a16:creationId xmlns:a16="http://schemas.microsoft.com/office/drawing/2014/main" id="{9C18619E-8F30-4709-838B-D39E782C4887}"/>
                </a:ext>
              </a:extLst>
            </p:cNvPr>
            <p:cNvSpPr/>
            <p:nvPr/>
          </p:nvSpPr>
          <p:spPr>
            <a:xfrm>
              <a:off x="721487" y="1104450"/>
              <a:ext cx="1116228" cy="983909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83BC7FD-C2EB-43C2-B841-67D88FC3789E}"/>
                </a:ext>
              </a:extLst>
            </p:cNvPr>
            <p:cNvSpPr/>
            <p:nvPr/>
          </p:nvSpPr>
          <p:spPr>
            <a:xfrm>
              <a:off x="1048942" y="1103594"/>
              <a:ext cx="461319" cy="406202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BA561318-FA03-4A54-ADDF-00DB39CAD80C}"/>
                </a:ext>
              </a:extLst>
            </p:cNvPr>
            <p:cNvSpPr/>
            <p:nvPr/>
          </p:nvSpPr>
          <p:spPr>
            <a:xfrm>
              <a:off x="1048941" y="1482349"/>
              <a:ext cx="461319" cy="703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E796370D-40DE-44FB-B690-6BE7AD7FB778}"/>
                </a:ext>
              </a:extLst>
            </p:cNvPr>
            <p:cNvSpPr/>
            <p:nvPr/>
          </p:nvSpPr>
          <p:spPr>
            <a:xfrm>
              <a:off x="729726" y="1971949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2AFBE0EF-8670-4555-84CA-366EB77678C6}"/>
                </a:ext>
              </a:extLst>
            </p:cNvPr>
            <p:cNvSpPr/>
            <p:nvPr/>
          </p:nvSpPr>
          <p:spPr>
            <a:xfrm>
              <a:off x="1086925" y="1971949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3E0846BB-6893-4FB1-8235-B33A5C4D5783}"/>
                </a:ext>
              </a:extLst>
            </p:cNvPr>
            <p:cNvSpPr/>
            <p:nvPr/>
          </p:nvSpPr>
          <p:spPr>
            <a:xfrm>
              <a:off x="1462629" y="1971949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138E9BA2-5F16-4A11-B3E2-A91F70EFC58E}"/>
              </a:ext>
            </a:extLst>
          </p:cNvPr>
          <p:cNvSpPr/>
          <p:nvPr/>
        </p:nvSpPr>
        <p:spPr>
          <a:xfrm>
            <a:off x="721487" y="1778000"/>
            <a:ext cx="8600313" cy="914737"/>
          </a:xfrm>
          <a:prstGeom prst="rect">
            <a:avLst/>
          </a:prstGeom>
          <a:solidFill>
            <a:srgbClr val="42B7FC">
              <a:alpha val="83000"/>
            </a:srgbClr>
          </a:solidFill>
          <a:ln>
            <a:noFill/>
          </a:ln>
          <a:effectLst>
            <a:innerShdw blurRad="1143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0AB43B8-494C-4BA8-9E11-1FEA5AB8B799}"/>
              </a:ext>
            </a:extLst>
          </p:cNvPr>
          <p:cNvSpPr/>
          <p:nvPr/>
        </p:nvSpPr>
        <p:spPr>
          <a:xfrm>
            <a:off x="721487" y="2698270"/>
            <a:ext cx="10010013" cy="914737"/>
          </a:xfrm>
          <a:prstGeom prst="rect">
            <a:avLst/>
          </a:prstGeom>
          <a:solidFill>
            <a:srgbClr val="F86290">
              <a:alpha val="83000"/>
            </a:srgbClr>
          </a:solidFill>
          <a:ln>
            <a:noFill/>
          </a:ln>
          <a:effectLst>
            <a:innerShdw blurRad="1143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18A493B1-CB96-4D96-A4A2-D3B012CED036}"/>
              </a:ext>
            </a:extLst>
          </p:cNvPr>
          <p:cNvSpPr/>
          <p:nvPr/>
        </p:nvSpPr>
        <p:spPr>
          <a:xfrm>
            <a:off x="721487" y="3613008"/>
            <a:ext cx="9413113" cy="914737"/>
          </a:xfrm>
          <a:prstGeom prst="rect">
            <a:avLst/>
          </a:prstGeom>
          <a:solidFill>
            <a:srgbClr val="FC7033">
              <a:alpha val="83000"/>
            </a:srgbClr>
          </a:solidFill>
          <a:ln>
            <a:noFill/>
          </a:ln>
          <a:effectLst>
            <a:innerShdw blurRad="1143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C02699C9-BCAA-44A3-9A23-76180FBDB525}"/>
              </a:ext>
            </a:extLst>
          </p:cNvPr>
          <p:cNvSpPr/>
          <p:nvPr/>
        </p:nvSpPr>
        <p:spPr>
          <a:xfrm>
            <a:off x="721487" y="4518524"/>
            <a:ext cx="10479913" cy="914737"/>
          </a:xfrm>
          <a:prstGeom prst="rect">
            <a:avLst/>
          </a:prstGeom>
          <a:solidFill>
            <a:srgbClr val="FBCC62">
              <a:alpha val="83000"/>
            </a:srgbClr>
          </a:solidFill>
          <a:ln>
            <a:noFill/>
          </a:ln>
          <a:effectLst>
            <a:innerShdw blurRad="1143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1A83E832-DA4E-46A3-91A3-65D31A0A3FA4}"/>
              </a:ext>
            </a:extLst>
          </p:cNvPr>
          <p:cNvSpPr/>
          <p:nvPr/>
        </p:nvSpPr>
        <p:spPr>
          <a:xfrm>
            <a:off x="721487" y="5438795"/>
            <a:ext cx="8155813" cy="914737"/>
          </a:xfrm>
          <a:prstGeom prst="rect">
            <a:avLst/>
          </a:prstGeom>
          <a:solidFill>
            <a:srgbClr val="A6CF65">
              <a:alpha val="83000"/>
            </a:srgbClr>
          </a:solidFill>
          <a:ln>
            <a:noFill/>
          </a:ln>
          <a:effectLst>
            <a:innerShdw blurRad="1143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그래픽 21" descr="칠판">
            <a:extLst>
              <a:ext uri="{FF2B5EF4-FFF2-40B4-BE49-F238E27FC236}">
                <a16:creationId xmlns:a16="http://schemas.microsoft.com/office/drawing/2014/main" id="{346D2F33-62A2-4D55-9C02-17C54E6CC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7892" y="2832164"/>
            <a:ext cx="612700" cy="612700"/>
          </a:xfrm>
          <a:prstGeom prst="rect">
            <a:avLst/>
          </a:prstGeom>
        </p:spPr>
      </p:pic>
      <p:pic>
        <p:nvPicPr>
          <p:cNvPr id="24" name="그래픽 23" descr="덮인 책">
            <a:extLst>
              <a:ext uri="{FF2B5EF4-FFF2-40B4-BE49-F238E27FC236}">
                <a16:creationId xmlns:a16="http://schemas.microsoft.com/office/drawing/2014/main" id="{4E36C49B-3CB8-4AEB-A77C-51613DC93F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7892" y="1939162"/>
            <a:ext cx="612700" cy="612700"/>
          </a:xfrm>
          <a:prstGeom prst="rect">
            <a:avLst/>
          </a:prstGeom>
        </p:spPr>
      </p:pic>
      <p:pic>
        <p:nvPicPr>
          <p:cNvPr id="26" name="그래픽 25" descr="펼쳐진 책">
            <a:extLst>
              <a:ext uri="{FF2B5EF4-FFF2-40B4-BE49-F238E27FC236}">
                <a16:creationId xmlns:a16="http://schemas.microsoft.com/office/drawing/2014/main" id="{B47F72C4-F2CF-40C2-BF44-FAEDBAD9AF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7892" y="4667803"/>
            <a:ext cx="612700" cy="612700"/>
          </a:xfrm>
          <a:prstGeom prst="rect">
            <a:avLst/>
          </a:prstGeom>
        </p:spPr>
      </p:pic>
      <p:pic>
        <p:nvPicPr>
          <p:cNvPr id="28" name="그래픽 27" descr="연필">
            <a:extLst>
              <a:ext uri="{FF2B5EF4-FFF2-40B4-BE49-F238E27FC236}">
                <a16:creationId xmlns:a16="http://schemas.microsoft.com/office/drawing/2014/main" id="{23966EA0-F7AA-4429-A944-96D49A840B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7892" y="3719532"/>
            <a:ext cx="612700" cy="612700"/>
          </a:xfrm>
          <a:prstGeom prst="rect">
            <a:avLst/>
          </a:prstGeom>
        </p:spPr>
      </p:pic>
      <p:pic>
        <p:nvPicPr>
          <p:cNvPr id="30" name="그래픽 29" descr="책">
            <a:extLst>
              <a:ext uri="{FF2B5EF4-FFF2-40B4-BE49-F238E27FC236}">
                <a16:creationId xmlns:a16="http://schemas.microsoft.com/office/drawing/2014/main" id="{377DE30A-9E92-4AAC-811C-D6CCABF50B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17892" y="5573319"/>
            <a:ext cx="612700" cy="6127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7D6993A3-B52C-4207-94B9-9276BED148F0}"/>
              </a:ext>
            </a:extLst>
          </p:cNvPr>
          <p:cNvSpPr txBox="1"/>
          <p:nvPr/>
        </p:nvSpPr>
        <p:spPr>
          <a:xfrm>
            <a:off x="2054694" y="1858476"/>
            <a:ext cx="3881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교육을 위하여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생성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9680C56-A9CF-4EE5-83D8-52D6DD53AC53}"/>
              </a:ext>
            </a:extLst>
          </p:cNvPr>
          <p:cNvSpPr txBox="1"/>
          <p:nvPr/>
        </p:nvSpPr>
        <p:spPr>
          <a:xfrm>
            <a:off x="2054694" y="2265115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2F21AC-5CEB-47C0-A7CD-7885700C581D}"/>
              </a:ext>
            </a:extLst>
          </p:cNvPr>
          <p:cNvSpPr txBox="1"/>
          <p:nvPr/>
        </p:nvSpPr>
        <p:spPr>
          <a:xfrm>
            <a:off x="2054694" y="2800639"/>
            <a:ext cx="4148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교육을 위하여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생성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endParaRPr lang="ko-KR" altLang="en-US" sz="2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EEE5AD-2C39-4031-A254-5E53744A1F59}"/>
              </a:ext>
            </a:extLst>
          </p:cNvPr>
          <p:cNvSpPr txBox="1"/>
          <p:nvPr/>
        </p:nvSpPr>
        <p:spPr>
          <a:xfrm>
            <a:off x="2054694" y="3207278"/>
            <a:ext cx="54874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많이 입력하세요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125560-726C-4C7F-B874-DAA63FC78995}"/>
              </a:ext>
            </a:extLst>
          </p:cNvPr>
          <p:cNvSpPr txBox="1"/>
          <p:nvPr/>
        </p:nvSpPr>
        <p:spPr>
          <a:xfrm>
            <a:off x="2054694" y="3669007"/>
            <a:ext cx="4148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교육을 위하여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생성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endParaRPr lang="ko-KR" altLang="en-US" sz="2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F0200F0-907C-4F74-8F33-E700F4B6F9F3}"/>
              </a:ext>
            </a:extLst>
          </p:cNvPr>
          <p:cNvSpPr txBox="1"/>
          <p:nvPr/>
        </p:nvSpPr>
        <p:spPr>
          <a:xfrm>
            <a:off x="2054694" y="4075646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F565832-C166-4900-B2D1-46AD12CF035A}"/>
              </a:ext>
            </a:extLst>
          </p:cNvPr>
          <p:cNvSpPr txBox="1"/>
          <p:nvPr/>
        </p:nvSpPr>
        <p:spPr>
          <a:xfrm>
            <a:off x="2054694" y="4611170"/>
            <a:ext cx="4148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교육을 위하여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생성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endParaRPr lang="ko-KR" altLang="en-US" sz="2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4D19690-B4B7-4954-B23F-94A9552AB6A1}"/>
              </a:ext>
            </a:extLst>
          </p:cNvPr>
          <p:cNvSpPr txBox="1"/>
          <p:nvPr/>
        </p:nvSpPr>
        <p:spPr>
          <a:xfrm>
            <a:off x="2054694" y="5017809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6B01F3-BA63-47C7-8D9E-4183FF63C4C0}"/>
              </a:ext>
            </a:extLst>
          </p:cNvPr>
          <p:cNvSpPr txBox="1"/>
          <p:nvPr/>
        </p:nvSpPr>
        <p:spPr>
          <a:xfrm>
            <a:off x="2054694" y="5493724"/>
            <a:ext cx="4148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교육을 위하여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생성 </a:t>
            </a:r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endParaRPr lang="ko-KR" altLang="en-US" sz="2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54054F6-4A79-429A-A96E-F48C4D60107A}"/>
              </a:ext>
            </a:extLst>
          </p:cNvPr>
          <p:cNvSpPr txBox="1"/>
          <p:nvPr/>
        </p:nvSpPr>
        <p:spPr>
          <a:xfrm>
            <a:off x="2054694" y="5900363"/>
            <a:ext cx="403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명확한 진로를 위해서 </a:t>
            </a:r>
            <a:r>
              <a:rPr lang="en-US" altLang="ko-KR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00000 </a:t>
            </a:r>
            <a:r>
              <a:rPr lang="ko-KR" altLang="en-US" sz="16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내용 입력하세요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FEC7009-FBAE-4A26-B342-53B9392352C9}"/>
              </a:ext>
            </a:extLst>
          </p:cNvPr>
          <p:cNvSpPr txBox="1"/>
          <p:nvPr/>
        </p:nvSpPr>
        <p:spPr>
          <a:xfrm>
            <a:off x="2054694" y="432076"/>
            <a:ext cx="659507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2018 </a:t>
            </a:r>
            <a:r>
              <a:rPr lang="ko-KR" altLang="en-US" sz="2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진로교육을 위한</a:t>
            </a:r>
            <a:endParaRPr lang="en-US" altLang="ko-KR" sz="54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  <a:p>
            <a:r>
              <a:rPr lang="en-US" altLang="ko-KR" sz="5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5</a:t>
            </a:r>
            <a:r>
              <a:rPr lang="ko-KR" altLang="en-US" sz="5400" dirty="0">
                <a:ln>
                  <a:solidFill>
                    <a:schemeClr val="tx1">
                      <a:lumMod val="65000"/>
                      <a:lumOff val="35000"/>
                      <a:alpha val="0"/>
                    </a:schemeClr>
                  </a:solidFill>
                </a:ln>
                <a:latin typeface="Tmon몬소리 Black" panose="02000A03000000000000" pitchFamily="2" charset="-127"/>
                <a:ea typeface="Tmon몬소리 Black" panose="02000A03000000000000" pitchFamily="2" charset="-127"/>
              </a:rPr>
              <a:t>가지 행동강령 그래프</a:t>
            </a:r>
            <a:endParaRPr lang="ko-KR" altLang="en-US" sz="8800" dirty="0">
              <a:ln>
                <a:solidFill>
                  <a:schemeClr val="tx1">
                    <a:lumMod val="65000"/>
                    <a:lumOff val="35000"/>
                    <a:alpha val="0"/>
                  </a:schemeClr>
                </a:solidFill>
              </a:ln>
              <a:latin typeface="Tmon몬소리 Black" panose="02000A03000000000000" pitchFamily="2" charset="-127"/>
              <a:ea typeface="Tmon몬소리 Black" panose="02000A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58779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BE8F8500-6BF6-4284-80D0-CDBE13CE5E2D}"/>
              </a:ext>
            </a:extLst>
          </p:cNvPr>
          <p:cNvGrpSpPr/>
          <p:nvPr/>
        </p:nvGrpSpPr>
        <p:grpSpPr>
          <a:xfrm>
            <a:off x="757497" y="235198"/>
            <a:ext cx="1116228" cy="6804109"/>
            <a:chOff x="721487" y="1103594"/>
            <a:chExt cx="1116228" cy="61363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" name="이등변 삼각형 4">
              <a:extLst>
                <a:ext uri="{FF2B5EF4-FFF2-40B4-BE49-F238E27FC236}">
                  <a16:creationId xmlns:a16="http://schemas.microsoft.com/office/drawing/2014/main" id="{9C18619E-8F30-4709-838B-D39E782C4887}"/>
                </a:ext>
              </a:extLst>
            </p:cNvPr>
            <p:cNvSpPr/>
            <p:nvPr/>
          </p:nvSpPr>
          <p:spPr>
            <a:xfrm>
              <a:off x="721487" y="1104450"/>
              <a:ext cx="1116228" cy="983909"/>
            </a:xfrm>
            <a:prstGeom prst="triangl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" name="이등변 삼각형 5">
              <a:extLst>
                <a:ext uri="{FF2B5EF4-FFF2-40B4-BE49-F238E27FC236}">
                  <a16:creationId xmlns:a16="http://schemas.microsoft.com/office/drawing/2014/main" id="{983BC7FD-C2EB-43C2-B841-67D88FC3789E}"/>
                </a:ext>
              </a:extLst>
            </p:cNvPr>
            <p:cNvSpPr/>
            <p:nvPr/>
          </p:nvSpPr>
          <p:spPr>
            <a:xfrm>
              <a:off x="1048942" y="1103594"/>
              <a:ext cx="461319" cy="406202"/>
            </a:xfrm>
            <a:prstGeom prst="triangl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" name="타원 6">
              <a:extLst>
                <a:ext uri="{FF2B5EF4-FFF2-40B4-BE49-F238E27FC236}">
                  <a16:creationId xmlns:a16="http://schemas.microsoft.com/office/drawing/2014/main" id="{BA561318-FA03-4A54-ADDF-00DB39CAD80C}"/>
                </a:ext>
              </a:extLst>
            </p:cNvPr>
            <p:cNvSpPr/>
            <p:nvPr/>
          </p:nvSpPr>
          <p:spPr>
            <a:xfrm>
              <a:off x="1048941" y="1482350"/>
              <a:ext cx="461319" cy="5804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" name="사각형: 둥근 모서리 7">
              <a:extLst>
                <a:ext uri="{FF2B5EF4-FFF2-40B4-BE49-F238E27FC236}">
                  <a16:creationId xmlns:a16="http://schemas.microsoft.com/office/drawing/2014/main" id="{E796370D-40DE-44FB-B690-6BE7AD7FB778}"/>
                </a:ext>
              </a:extLst>
            </p:cNvPr>
            <p:cNvSpPr/>
            <p:nvPr/>
          </p:nvSpPr>
          <p:spPr>
            <a:xfrm>
              <a:off x="721488" y="1949660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2AFBE0EF-8670-4555-84CA-366EB77678C6}"/>
                </a:ext>
              </a:extLst>
            </p:cNvPr>
            <p:cNvSpPr/>
            <p:nvPr/>
          </p:nvSpPr>
          <p:spPr>
            <a:xfrm>
              <a:off x="1086925" y="1949660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사각형: 둥근 모서리 9">
              <a:extLst>
                <a:ext uri="{FF2B5EF4-FFF2-40B4-BE49-F238E27FC236}">
                  <a16:creationId xmlns:a16="http://schemas.microsoft.com/office/drawing/2014/main" id="{3E0846BB-6893-4FB1-8235-B33A5C4D5783}"/>
                </a:ext>
              </a:extLst>
            </p:cNvPr>
            <p:cNvSpPr/>
            <p:nvPr/>
          </p:nvSpPr>
          <p:spPr>
            <a:xfrm>
              <a:off x="1454391" y="1949660"/>
              <a:ext cx="375704" cy="529029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" name="직사각형 1">
            <a:extLst>
              <a:ext uri="{FF2B5EF4-FFF2-40B4-BE49-F238E27FC236}">
                <a16:creationId xmlns:a16="http://schemas.microsoft.com/office/drawing/2014/main" id="{7CF32021-F6F6-4200-A6D1-22526C5AEC23}"/>
              </a:ext>
            </a:extLst>
          </p:cNvPr>
          <p:cNvSpPr/>
          <p:nvPr/>
        </p:nvSpPr>
        <p:spPr>
          <a:xfrm>
            <a:off x="757497" y="1957137"/>
            <a:ext cx="6092482" cy="850231"/>
          </a:xfrm>
          <a:prstGeom prst="rect">
            <a:avLst/>
          </a:prstGeom>
          <a:solidFill>
            <a:srgbClr val="42B7FC">
              <a:alpha val="80000"/>
            </a:srgb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2AABC734-4D7A-459E-A2FD-997DD132A33A}"/>
              </a:ext>
            </a:extLst>
          </p:cNvPr>
          <p:cNvSpPr/>
          <p:nvPr/>
        </p:nvSpPr>
        <p:spPr>
          <a:xfrm>
            <a:off x="757497" y="2807368"/>
            <a:ext cx="7728777" cy="850231"/>
          </a:xfrm>
          <a:prstGeom prst="rect">
            <a:avLst/>
          </a:prstGeom>
          <a:solidFill>
            <a:srgbClr val="F86290">
              <a:alpha val="80000"/>
            </a:srgb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3F6C453-9C6E-4974-BAD3-0E4FD2242D34}"/>
              </a:ext>
            </a:extLst>
          </p:cNvPr>
          <p:cNvSpPr/>
          <p:nvPr/>
        </p:nvSpPr>
        <p:spPr>
          <a:xfrm>
            <a:off x="757496" y="3657599"/>
            <a:ext cx="9365071" cy="850231"/>
          </a:xfrm>
          <a:prstGeom prst="rect">
            <a:avLst/>
          </a:prstGeom>
          <a:solidFill>
            <a:srgbClr val="FC7033">
              <a:alpha val="80000"/>
            </a:srgb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02258D6C-3517-449A-9234-23D386C1FB73}"/>
              </a:ext>
            </a:extLst>
          </p:cNvPr>
          <p:cNvSpPr/>
          <p:nvPr/>
        </p:nvSpPr>
        <p:spPr>
          <a:xfrm>
            <a:off x="757497" y="4507830"/>
            <a:ext cx="8306292" cy="850231"/>
          </a:xfrm>
          <a:prstGeom prst="rect">
            <a:avLst/>
          </a:prstGeom>
          <a:solidFill>
            <a:srgbClr val="FBCC62">
              <a:alpha val="80000"/>
            </a:srgb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5" name="직사각형 44">
            <a:extLst>
              <a:ext uri="{FF2B5EF4-FFF2-40B4-BE49-F238E27FC236}">
                <a16:creationId xmlns:a16="http://schemas.microsoft.com/office/drawing/2014/main" id="{ED0F48BB-373A-4B43-A1A0-F83515C90513}"/>
              </a:ext>
            </a:extLst>
          </p:cNvPr>
          <p:cNvSpPr/>
          <p:nvPr/>
        </p:nvSpPr>
        <p:spPr>
          <a:xfrm>
            <a:off x="757497" y="5358061"/>
            <a:ext cx="7359808" cy="850231"/>
          </a:xfrm>
          <a:prstGeom prst="rect">
            <a:avLst/>
          </a:prstGeom>
          <a:solidFill>
            <a:srgbClr val="A6CF65">
              <a:alpha val="80000"/>
            </a:srgb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4" name="그래픽 3" descr="칠판">
            <a:extLst>
              <a:ext uri="{FF2B5EF4-FFF2-40B4-BE49-F238E27FC236}">
                <a16:creationId xmlns:a16="http://schemas.microsoft.com/office/drawing/2014/main" id="{3C1CE362-1BF2-4DCB-B0A3-1089A1C16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5350" y="1991060"/>
            <a:ext cx="809700" cy="809700"/>
          </a:xfrm>
          <a:prstGeom prst="rect">
            <a:avLst/>
          </a:prstGeom>
        </p:spPr>
      </p:pic>
      <p:pic>
        <p:nvPicPr>
          <p:cNvPr id="15" name="그래픽 14" descr="책">
            <a:extLst>
              <a:ext uri="{FF2B5EF4-FFF2-40B4-BE49-F238E27FC236}">
                <a16:creationId xmlns:a16="http://schemas.microsoft.com/office/drawing/2014/main" id="{A9EC0212-98C6-4BB6-99FA-6D333EFCDB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5350" y="2826416"/>
            <a:ext cx="809700" cy="809700"/>
          </a:xfrm>
          <a:prstGeom prst="rect">
            <a:avLst/>
          </a:prstGeom>
        </p:spPr>
      </p:pic>
      <p:pic>
        <p:nvPicPr>
          <p:cNvPr id="20" name="그래픽 19" descr="연필">
            <a:extLst>
              <a:ext uri="{FF2B5EF4-FFF2-40B4-BE49-F238E27FC236}">
                <a16:creationId xmlns:a16="http://schemas.microsoft.com/office/drawing/2014/main" id="{4E457892-BD3D-4AD0-94F1-A3793BA5AE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5350" y="3665960"/>
            <a:ext cx="809700" cy="809700"/>
          </a:xfrm>
          <a:prstGeom prst="rect">
            <a:avLst/>
          </a:prstGeom>
        </p:spPr>
      </p:pic>
      <p:pic>
        <p:nvPicPr>
          <p:cNvPr id="23" name="그래픽 22" descr="펼쳐진 책">
            <a:extLst>
              <a:ext uri="{FF2B5EF4-FFF2-40B4-BE49-F238E27FC236}">
                <a16:creationId xmlns:a16="http://schemas.microsoft.com/office/drawing/2014/main" id="{68112F82-51FF-40FD-B315-DA1D55D230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45350" y="4535145"/>
            <a:ext cx="809700" cy="809700"/>
          </a:xfrm>
          <a:prstGeom prst="rect">
            <a:avLst/>
          </a:prstGeom>
        </p:spPr>
      </p:pic>
      <p:pic>
        <p:nvPicPr>
          <p:cNvPr id="27" name="그래픽 26" descr="벨">
            <a:extLst>
              <a:ext uri="{FF2B5EF4-FFF2-40B4-BE49-F238E27FC236}">
                <a16:creationId xmlns:a16="http://schemas.microsoft.com/office/drawing/2014/main" id="{AA4121D7-8BED-4C0A-9263-87C67935D13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50150" y="5378326"/>
            <a:ext cx="809700" cy="8097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C9A9064-FA05-4BD2-9A41-454B48193D7C}"/>
              </a:ext>
            </a:extLst>
          </p:cNvPr>
          <p:cNvSpPr txBox="1"/>
          <p:nvPr/>
        </p:nvSpPr>
        <p:spPr>
          <a:xfrm>
            <a:off x="2016248" y="2067666"/>
            <a:ext cx="2345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행동을 잘하는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00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0FEA9C0-9EBF-42FA-BC13-51B007857AAB}"/>
              </a:ext>
            </a:extLst>
          </p:cNvPr>
          <p:cNvSpPr txBox="1"/>
          <p:nvPr/>
        </p:nvSpPr>
        <p:spPr>
          <a:xfrm>
            <a:off x="2350077" y="2406035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내용을 입력해주세요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1D6F04B-62B8-4865-AB6E-8E7C7DADB7E6}"/>
              </a:ext>
            </a:extLst>
          </p:cNvPr>
          <p:cNvSpPr txBox="1"/>
          <p:nvPr/>
        </p:nvSpPr>
        <p:spPr>
          <a:xfrm>
            <a:off x="2016248" y="2900924"/>
            <a:ext cx="2345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2.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행동을 잘하는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00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8B23127-5E13-44DC-A88A-FF7BBE0C56FB}"/>
              </a:ext>
            </a:extLst>
          </p:cNvPr>
          <p:cNvSpPr txBox="1"/>
          <p:nvPr/>
        </p:nvSpPr>
        <p:spPr>
          <a:xfrm>
            <a:off x="2350077" y="3239293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내용을 입력해주세요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0C07F0F-4E43-4958-AB7D-DA020FC172F5}"/>
              </a:ext>
            </a:extLst>
          </p:cNvPr>
          <p:cNvSpPr txBox="1"/>
          <p:nvPr/>
        </p:nvSpPr>
        <p:spPr>
          <a:xfrm>
            <a:off x="2016248" y="3768128"/>
            <a:ext cx="2345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행동을 잘하는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00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71FDC82-2DE0-42A8-82F5-3F820D77D751}"/>
              </a:ext>
            </a:extLst>
          </p:cNvPr>
          <p:cNvSpPr txBox="1"/>
          <p:nvPr/>
        </p:nvSpPr>
        <p:spPr>
          <a:xfrm>
            <a:off x="2350077" y="4106497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내용을 입력해주세요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n-cs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1B9BBDC-F7FD-4898-9507-C15C013504BD}"/>
              </a:ext>
            </a:extLst>
          </p:cNvPr>
          <p:cNvSpPr txBox="1"/>
          <p:nvPr/>
        </p:nvSpPr>
        <p:spPr>
          <a:xfrm>
            <a:off x="2016248" y="4598688"/>
            <a:ext cx="2345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4.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행동을 잘하는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00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AEA9E15-4C56-40B2-A010-DA783E97BC9E}"/>
              </a:ext>
            </a:extLst>
          </p:cNvPr>
          <p:cNvSpPr txBox="1"/>
          <p:nvPr/>
        </p:nvSpPr>
        <p:spPr>
          <a:xfrm>
            <a:off x="2350077" y="4937057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내용을 입력해주세요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1220D4-CDE6-4A46-B761-69CBA2D85549}"/>
              </a:ext>
            </a:extLst>
          </p:cNvPr>
          <p:cNvSpPr txBox="1"/>
          <p:nvPr/>
        </p:nvSpPr>
        <p:spPr>
          <a:xfrm>
            <a:off x="2016248" y="5448919"/>
            <a:ext cx="2345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행동을 잘하는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00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스퀘어 ExtraBold" panose="020B0600000101010101" pitchFamily="50" charset="-127"/>
              <a:ea typeface="나눔스퀘어 ExtraBold" panose="020B0600000101010101" pitchFamily="50" charset="-127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6C62051-B3C7-4E03-9340-04F8EEC98E33}"/>
              </a:ext>
            </a:extLst>
          </p:cNvPr>
          <p:cNvSpPr txBox="1"/>
          <p:nvPr/>
        </p:nvSpPr>
        <p:spPr>
          <a:xfrm>
            <a:off x="2350077" y="5787288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1200" cap="none" spc="0" normalizeH="0" baseline="0" noProof="0">
                <a:ln>
                  <a:solidFill>
                    <a:srgbClr val="4472C4">
                      <a:shade val="50000"/>
                      <a:alpha val="0"/>
                    </a:srgbClr>
                  </a:solidFill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나눔스퀘어" panose="020B0600000101010101" pitchFamily="50" charset="-127"/>
                <a:ea typeface="나눔스퀘어" panose="020B0600000101010101" pitchFamily="50" charset="-127"/>
                <a:cs typeface="+mn-cs"/>
              </a:rPr>
              <a:t>내용을 입력해주세요</a:t>
            </a:r>
            <a:endParaRPr kumimoji="0" lang="ko-KR" altLang="en-US" sz="1400" b="0" i="0" u="none" strike="noStrike" kern="1200" cap="none" spc="0" normalizeH="0" baseline="0" noProof="0" dirty="0">
              <a:ln>
                <a:solidFill>
                  <a:srgbClr val="4472C4">
                    <a:shade val="50000"/>
                    <a:alpha val="0"/>
                  </a:srgbClr>
                </a:solidFill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나눔스퀘어" panose="020B0600000101010101" pitchFamily="50" charset="-127"/>
              <a:ea typeface="나눔스퀘어" panose="020B0600000101010101" pitchFamily="50" charset="-127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7C7DEC9-F65A-4DBD-B196-CA5DED473C4F}"/>
              </a:ext>
            </a:extLst>
          </p:cNvPr>
          <p:cNvSpPr txBox="1"/>
          <p:nvPr/>
        </p:nvSpPr>
        <p:spPr>
          <a:xfrm>
            <a:off x="2350077" y="623266"/>
            <a:ext cx="2215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mon몬소리 Black" panose="02000A03000000000000" pitchFamily="2" charset="-127"/>
                <a:ea typeface="Tmon몬소리 Black" panose="02000A03000000000000" pitchFamily="2" charset="-127"/>
                <a:cs typeface="+mn-cs"/>
              </a:rPr>
              <a:t>진로교육에 관한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1B420C-2C0B-499B-8205-A73B923F9F6B}"/>
              </a:ext>
            </a:extLst>
          </p:cNvPr>
          <p:cNvSpPr txBox="1"/>
          <p:nvPr/>
        </p:nvSpPr>
        <p:spPr>
          <a:xfrm>
            <a:off x="2350077" y="1084931"/>
            <a:ext cx="65950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mon몬소리 Black" panose="02000A03000000000000" pitchFamily="2" charset="-127"/>
                <a:ea typeface="Tmon몬소리 Black" panose="02000A03000000000000" pitchFamily="2" charset="-127"/>
                <a:cs typeface="+mn-cs"/>
              </a:rPr>
              <a:t>5</a:t>
            </a:r>
            <a:r>
              <a:rPr kumimoji="0" lang="ko-KR" altLang="en-US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Tmon몬소리 Black" panose="02000A03000000000000" pitchFamily="2" charset="-127"/>
                <a:ea typeface="Tmon몬소리 Black" panose="02000A03000000000000" pitchFamily="2" charset="-127"/>
                <a:cs typeface="+mn-cs"/>
              </a:rPr>
              <a:t>가지 행동강령 그래프</a:t>
            </a:r>
          </a:p>
        </p:txBody>
      </p:sp>
    </p:spTree>
    <p:extLst>
      <p:ext uri="{BB962C8B-B14F-4D97-AF65-F5344CB8AC3E}">
        <p14:creationId xmlns:p14="http://schemas.microsoft.com/office/powerpoint/2010/main" val="2123364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110</Words>
  <Application>Microsoft Office PowerPoint</Application>
  <PresentationFormat>와이드스크린</PresentationFormat>
  <Paragraphs>24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나눔스퀘어</vt:lpstr>
      <vt:lpstr>맑은 고딕</vt:lpstr>
      <vt:lpstr>Tmon몬소리 Black</vt:lpstr>
      <vt:lpstr>Arial</vt:lpstr>
      <vt:lpstr>나눔스퀘어 ExtraBold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10</cp:revision>
  <dcterms:created xsi:type="dcterms:W3CDTF">2017-07-03T05:15:29Z</dcterms:created>
  <dcterms:modified xsi:type="dcterms:W3CDTF">2017-07-04T02:28:31Z</dcterms:modified>
</cp:coreProperties>
</file>