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FEC40"/>
    <a:srgbClr val="BBDC16"/>
    <a:srgbClr val="0FC1B0"/>
    <a:srgbClr val="A6C313"/>
    <a:srgbClr val="0C988B"/>
    <a:srgbClr val="007FDE"/>
    <a:srgbClr val="00589A"/>
    <a:srgbClr val="008FF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2385" autoAdjust="0"/>
    <p:restoredTop sz="94660"/>
  </p:normalViewPr>
  <p:slideViewPr>
    <p:cSldViewPr snapToGrid="0">
      <p:cViewPr>
        <p:scale>
          <a:sx n="50" d="100"/>
          <a:sy n="50" d="100"/>
        </p:scale>
        <p:origin x="414" y="2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IHOON Lee" userId="f3c7f4d099ee3eb8" providerId="LiveId" clId="{65BB7091-FE49-4270-84A5-92C60995A523}"/>
    <pc:docChg chg="undo custSel addSld modSld">
      <pc:chgData name="JIHOON Lee" userId="f3c7f4d099ee3eb8" providerId="LiveId" clId="{65BB7091-FE49-4270-84A5-92C60995A523}" dt="2017-07-04T15:24:37.636" v="1500" actId="0"/>
      <pc:docMkLst>
        <pc:docMk/>
      </pc:docMkLst>
      <pc:sldChg chg="addSp delSp modSp">
        <pc:chgData name="JIHOON Lee" userId="f3c7f4d099ee3eb8" providerId="LiveId" clId="{65BB7091-FE49-4270-84A5-92C60995A523}" dt="2017-07-04T15:14:03.306" v="870" actId="1076"/>
        <pc:sldMkLst>
          <pc:docMk/>
          <pc:sldMk cId="1358406725" sldId="258"/>
        </pc:sldMkLst>
        <pc:spChg chg="add mod topLvl">
          <ac:chgData name="JIHOON Lee" userId="f3c7f4d099ee3eb8" providerId="LiveId" clId="{65BB7091-FE49-4270-84A5-92C60995A523}" dt="2017-07-04T15:14:03.306" v="870" actId="1076"/>
          <ac:spMkLst>
            <pc:docMk/>
            <pc:sldMk cId="1358406725" sldId="258"/>
            <ac:spMk id="5" creationId="{2E5234F1-D1C6-4E60-894A-6618E6F27147}"/>
          </ac:spMkLst>
        </pc:spChg>
        <pc:spChg chg="add mod">
          <ac:chgData name="JIHOON Lee" userId="f3c7f4d099ee3eb8" providerId="LiveId" clId="{65BB7091-FE49-4270-84A5-92C60995A523}" dt="2017-07-04T14:32:35.323" v="863" actId="1035"/>
          <ac:spMkLst>
            <pc:docMk/>
            <pc:sldMk cId="1358406725" sldId="258"/>
            <ac:spMk id="25" creationId="{9E571D07-F23C-494F-8818-4A7F147C7EFE}"/>
          </ac:spMkLst>
        </pc:spChg>
        <pc:spChg chg="add mod">
          <ac:chgData name="JIHOON Lee" userId="f3c7f4d099ee3eb8" providerId="LiveId" clId="{65BB7091-FE49-4270-84A5-92C60995A523}" dt="2017-07-04T14:32:35.323" v="863" actId="1035"/>
          <ac:spMkLst>
            <pc:docMk/>
            <pc:sldMk cId="1358406725" sldId="258"/>
            <ac:spMk id="24" creationId="{B705AF2C-2B25-4498-9BA8-303E54556580}"/>
          </ac:spMkLst>
        </pc:spChg>
        <pc:spChg chg="mod topLvl">
          <ac:chgData name="JIHOON Lee" userId="f3c7f4d099ee3eb8" providerId="LiveId" clId="{65BB7091-FE49-4270-84A5-92C60995A523}" dt="2017-07-04T14:32:35.323" v="863" actId="1035"/>
          <ac:spMkLst>
            <pc:docMk/>
            <pc:sldMk cId="1358406725" sldId="258"/>
            <ac:spMk id="20" creationId="{2D0B5114-1802-4836-9D5B-EBFF8053BF79}"/>
          </ac:spMkLst>
        </pc:spChg>
        <pc:spChg chg="add mod">
          <ac:chgData name="JIHOON Lee" userId="f3c7f4d099ee3eb8" providerId="LiveId" clId="{65BB7091-FE49-4270-84A5-92C60995A523}" dt="2017-07-04T14:31:31.681" v="859" actId="1076"/>
          <ac:spMkLst>
            <pc:docMk/>
            <pc:sldMk cId="1358406725" sldId="258"/>
            <ac:spMk id="29" creationId="{38ADD747-7B4C-498A-8AC1-02BFD6F91868}"/>
          </ac:spMkLst>
        </pc:spChg>
        <pc:spChg chg="add mod">
          <ac:chgData name="JIHOON Lee" userId="f3c7f4d099ee3eb8" providerId="LiveId" clId="{65BB7091-FE49-4270-84A5-92C60995A523}" dt="2017-07-04T14:31:31.681" v="859" actId="1076"/>
          <ac:spMkLst>
            <pc:docMk/>
            <pc:sldMk cId="1358406725" sldId="258"/>
            <ac:spMk id="27" creationId="{CEE0EE47-B55E-4DA8-8874-B90E383F0EBA}"/>
          </ac:spMkLst>
        </pc:spChg>
        <pc:spChg chg="add mod topLvl">
          <ac:chgData name="JIHOON Lee" userId="f3c7f4d099ee3eb8" providerId="LiveId" clId="{65BB7091-FE49-4270-84A5-92C60995A523}" dt="2017-07-04T15:14:02.886" v="869" actId="1076"/>
          <ac:spMkLst>
            <pc:docMk/>
            <pc:sldMk cId="1358406725" sldId="258"/>
            <ac:spMk id="4" creationId="{474BFE87-2330-4A0A-9800-CE92A476140B}"/>
          </ac:spMkLst>
        </pc:spChg>
        <pc:spChg chg="add mod">
          <ac:chgData name="JIHOON Lee" userId="f3c7f4d099ee3eb8" providerId="LiveId" clId="{65BB7091-FE49-4270-84A5-92C60995A523}" dt="2017-07-04T14:28:28.922" v="605" actId="0"/>
          <ac:spMkLst>
            <pc:docMk/>
            <pc:sldMk cId="1358406725" sldId="258"/>
            <ac:spMk id="28" creationId="{B638843E-22AE-458A-B294-3C80DA17AAC1}"/>
          </ac:spMkLst>
        </pc:spChg>
        <pc:spChg chg="add mod ord topLvl">
          <ac:chgData name="JIHOON Lee" userId="f3c7f4d099ee3eb8" providerId="LiveId" clId="{65BB7091-FE49-4270-84A5-92C60995A523}" dt="2017-07-04T15:00:52.796" v="865" actId="1076"/>
          <ac:spMkLst>
            <pc:docMk/>
            <pc:sldMk cId="1358406725" sldId="258"/>
            <ac:spMk id="6" creationId="{7D61FE44-C73B-4311-AE92-6DFAF3904C8E}"/>
          </ac:spMkLst>
        </pc:spChg>
        <pc:spChg chg="add mod">
          <ac:chgData name="JIHOON Lee" userId="f3c7f4d099ee3eb8" providerId="LiveId" clId="{65BB7091-FE49-4270-84A5-92C60995A523}" dt="2017-07-04T14:32:35.323" v="863" actId="1035"/>
          <ac:spMkLst>
            <pc:docMk/>
            <pc:sldMk cId="1358406725" sldId="258"/>
            <ac:spMk id="32" creationId="{A79519EB-7E6B-4E55-9B0B-86FC91EB8398}"/>
          </ac:spMkLst>
        </pc:spChg>
        <pc:spChg chg="add mod">
          <ac:chgData name="JIHOON Lee" userId="f3c7f4d099ee3eb8" providerId="LiveId" clId="{65BB7091-FE49-4270-84A5-92C60995A523}" dt="2017-07-04T14:31:31.681" v="859" actId="1076"/>
          <ac:spMkLst>
            <pc:docMk/>
            <pc:sldMk cId="1358406725" sldId="258"/>
            <ac:spMk id="30" creationId="{95672B0D-E4F2-4EC6-B8C2-190AB33DA44B}"/>
          </ac:spMkLst>
        </pc:spChg>
        <pc:spChg chg="mod topLvl">
          <ac:chgData name="JIHOON Lee" userId="f3c7f4d099ee3eb8" providerId="LiveId" clId="{65BB7091-FE49-4270-84A5-92C60995A523}" dt="2017-07-04T14:32:35.323" v="863" actId="1035"/>
          <ac:spMkLst>
            <pc:docMk/>
            <pc:sldMk cId="1358406725" sldId="258"/>
            <ac:spMk id="10" creationId="{54E4D2E3-3F8F-4BA3-9890-35F10C225262}"/>
          </ac:spMkLst>
        </pc:spChg>
        <pc:spChg chg="mod">
          <ac:chgData name="JIHOON Lee" userId="f3c7f4d099ee3eb8" providerId="LiveId" clId="{65BB7091-FE49-4270-84A5-92C60995A523}" dt="2017-07-04T14:29:53.358" v="645" actId="692"/>
          <ac:spMkLst>
            <pc:docMk/>
            <pc:sldMk cId="1358406725" sldId="258"/>
            <ac:spMk id="22" creationId="{446D9701-8AD9-44C0-B1B4-9A92D09D8470}"/>
          </ac:spMkLst>
        </pc:spChg>
        <pc:spChg chg="add mod">
          <ac:chgData name="JIHOON Lee" userId="f3c7f4d099ee3eb8" providerId="LiveId" clId="{65BB7091-FE49-4270-84A5-92C60995A523}" dt="2017-07-04T14:32:35.323" v="863" actId="1035"/>
          <ac:spMkLst>
            <pc:docMk/>
            <pc:sldMk cId="1358406725" sldId="258"/>
            <ac:spMk id="31" creationId="{D1DDE3A7-A931-4D6C-8421-4F727AB031C2}"/>
          </ac:spMkLst>
        </pc:spChg>
        <pc:spChg chg="mod">
          <ac:chgData name="JIHOON Lee" userId="f3c7f4d099ee3eb8" providerId="LiveId" clId="{65BB7091-FE49-4270-84A5-92C60995A523}" dt="2017-07-04T14:29:53.358" v="645" actId="692"/>
          <ac:spMkLst>
            <pc:docMk/>
            <pc:sldMk cId="1358406725" sldId="258"/>
            <ac:spMk id="23" creationId="{6A6C7E45-5F61-4653-8F45-5C75FF3AD89D}"/>
          </ac:spMkLst>
        </pc:spChg>
        <pc:spChg chg="add mod">
          <ac:chgData name="JIHOON Lee" userId="f3c7f4d099ee3eb8" providerId="LiveId" clId="{65BB7091-FE49-4270-84A5-92C60995A523}" dt="2017-07-04T14:32:35.323" v="863" actId="1035"/>
          <ac:spMkLst>
            <pc:docMk/>
            <pc:sldMk cId="1358406725" sldId="258"/>
            <ac:spMk id="33" creationId="{A8D0E17C-D10C-4E9E-A44D-EB3751131504}"/>
          </ac:spMkLst>
        </pc:spChg>
        <pc:spChg chg="mod">
          <ac:chgData name="JIHOON Lee" userId="f3c7f4d099ee3eb8" providerId="LiveId" clId="{65BB7091-FE49-4270-84A5-92C60995A523}" dt="2017-07-04T14:29:53.358" v="645" actId="692"/>
          <ac:spMkLst>
            <pc:docMk/>
            <pc:sldMk cId="1358406725" sldId="258"/>
            <ac:spMk id="13" creationId="{3A815A2B-66D4-40BB-8C25-C8511F789C8C}"/>
          </ac:spMkLst>
        </pc:spChg>
        <pc:spChg chg="mod">
          <ac:chgData name="JIHOON Lee" userId="f3c7f4d099ee3eb8" providerId="LiveId" clId="{65BB7091-FE49-4270-84A5-92C60995A523}" dt="2017-07-04T14:29:53.358" v="645" actId="692"/>
          <ac:spMkLst>
            <pc:docMk/>
            <pc:sldMk cId="1358406725" sldId="258"/>
            <ac:spMk id="12" creationId="{47887541-428C-4FDB-9A06-932E7D0888C6}"/>
          </ac:spMkLst>
        </pc:spChg>
        <pc:spChg chg="add mod">
          <ac:chgData name="JIHOON Lee" userId="f3c7f4d099ee3eb8" providerId="LiveId" clId="{65BB7091-FE49-4270-84A5-92C60995A523}" dt="2017-07-04T14:32:35.323" v="863" actId="1035"/>
          <ac:spMkLst>
            <pc:docMk/>
            <pc:sldMk cId="1358406725" sldId="258"/>
            <ac:spMk id="26" creationId="{5240FC12-C3B3-4ED7-91E2-A40419AB62A4}"/>
          </ac:spMkLst>
        </pc:spChg>
        <pc:grpChg chg="mod topLvl">
          <ac:chgData name="JIHOON Lee" userId="f3c7f4d099ee3eb8" providerId="LiveId" clId="{65BB7091-FE49-4270-84A5-92C60995A523}" dt="2017-07-04T14:32:35.323" v="863" actId="1035"/>
          <ac:grpSpMkLst>
            <pc:docMk/>
            <pc:sldMk cId="1358406725" sldId="258"/>
            <ac:grpSpMk id="11" creationId="{8286A8AE-AE1A-428E-B0F2-5851825B9302}"/>
          </ac:grpSpMkLst>
        </pc:grpChg>
        <pc:grpChg chg="add del mod">
          <ac:chgData name="JIHOON Lee" userId="f3c7f4d099ee3eb8" providerId="LiveId" clId="{65BB7091-FE49-4270-84A5-92C60995A523}" dt="2017-07-04T14:31:09.886" v="851" actId="0"/>
          <ac:grpSpMkLst>
            <pc:docMk/>
            <pc:sldMk cId="1358406725" sldId="258"/>
            <ac:grpSpMk id="19" creationId="{7FDC65BE-5F7F-4391-8F46-BB7D3BCB19B3}"/>
          </ac:grpSpMkLst>
        </pc:grpChg>
        <pc:grpChg chg="add del mod">
          <ac:chgData name="JIHOON Lee" userId="f3c7f4d099ee3eb8" providerId="LiveId" clId="{65BB7091-FE49-4270-84A5-92C60995A523}" dt="2017-07-04T14:31:09.280" v="850" actId="0"/>
          <ac:grpSpMkLst>
            <pc:docMk/>
            <pc:sldMk cId="1358406725" sldId="258"/>
            <ac:grpSpMk id="9" creationId="{884050A9-3711-480A-BE39-FBEB45DB3062}"/>
          </ac:grpSpMkLst>
        </pc:grpChg>
        <pc:grpChg chg="mod">
          <ac:chgData name="JIHOON Lee" userId="f3c7f4d099ee3eb8" providerId="LiveId" clId="{65BB7091-FE49-4270-84A5-92C60995A523}" dt="2017-07-04T14:25:06.286" v="468" actId="0"/>
          <ac:grpSpMkLst>
            <pc:docMk/>
            <pc:sldMk cId="1358406725" sldId="258"/>
            <ac:grpSpMk id="16" creationId="{72CB77E9-A5DB-4F6B-86CA-051DF157DD14}"/>
          </ac:grpSpMkLst>
        </pc:grpChg>
        <pc:grpChg chg="add del mod">
          <ac:chgData name="JIHOON Lee" userId="f3c7f4d099ee3eb8" providerId="LiveId" clId="{65BB7091-FE49-4270-84A5-92C60995A523}" dt="2017-07-04T14:31:08.587" v="849" actId="0"/>
          <ac:grpSpMkLst>
            <pc:docMk/>
            <pc:sldMk cId="1358406725" sldId="258"/>
            <ac:grpSpMk id="8" creationId="{25D96844-94D4-46DF-B640-26A2AD37AE79}"/>
          </ac:grpSpMkLst>
        </pc:grpChg>
        <pc:grpChg chg="add del mod topLvl">
          <ac:chgData name="JIHOON Lee" userId="f3c7f4d099ee3eb8" providerId="LiveId" clId="{65BB7091-FE49-4270-84A5-92C60995A523}" dt="2017-07-04T15:13:55.628" v="866" actId="0"/>
          <ac:grpSpMkLst>
            <pc:docMk/>
            <pc:sldMk cId="1358406725" sldId="258"/>
            <ac:grpSpMk id="7" creationId="{08A7CB72-26A3-49DE-B38C-693FA818FC29}"/>
          </ac:grpSpMkLst>
        </pc:grpChg>
        <pc:grpChg chg="mod topLvl">
          <ac:chgData name="JIHOON Lee" userId="f3c7f4d099ee3eb8" providerId="LiveId" clId="{65BB7091-FE49-4270-84A5-92C60995A523}" dt="2017-07-04T14:32:35.323" v="863" actId="1035"/>
          <ac:grpSpMkLst>
            <pc:docMk/>
            <pc:sldMk cId="1358406725" sldId="258"/>
            <ac:grpSpMk id="21" creationId="{ADFE5538-6129-42E0-AE11-DC2D2C6BAE18}"/>
          </ac:grpSpMkLst>
        </pc:grpChg>
        <pc:grpChg chg="add mod">
          <ac:chgData name="JIHOON Lee" userId="f3c7f4d099ee3eb8" providerId="LiveId" clId="{65BB7091-FE49-4270-84A5-92C60995A523}" dt="2017-07-04T14:25:06.286" v="468" actId="0"/>
          <ac:grpSpMkLst>
            <pc:docMk/>
            <pc:sldMk cId="1358406725" sldId="258"/>
            <ac:grpSpMk id="14" creationId="{744FB514-9936-4627-970E-1849FC6F5E9E}"/>
          </ac:grpSpMkLst>
        </pc:grpChg>
      </pc:sldChg>
      <pc:sldChg chg="addSp delSp modSp add">
        <pc:chgData name="JIHOON Lee" userId="f3c7f4d099ee3eb8" providerId="LiveId" clId="{65BB7091-FE49-4270-84A5-92C60995A523}" dt="2017-07-04T15:24:37.636" v="1500" actId="0"/>
        <pc:sldMkLst>
          <pc:docMk/>
          <pc:sldMk cId="1138084835" sldId="259"/>
        </pc:sldMkLst>
        <pc:spChg chg="del">
          <ac:chgData name="JIHOON Lee" userId="f3c7f4d099ee3eb8" providerId="LiveId" clId="{65BB7091-FE49-4270-84A5-92C60995A523}" dt="2017-07-04T15:14:08.169" v="872" actId="478"/>
          <ac:spMkLst>
            <pc:docMk/>
            <pc:sldMk cId="1138084835" sldId="259"/>
            <ac:spMk id="2" creationId="{0375A214-BEFA-44A8-A103-3F57A03951B5}"/>
          </ac:spMkLst>
        </pc:spChg>
        <pc:spChg chg="add mod">
          <ac:chgData name="JIHOON Lee" userId="f3c7f4d099ee3eb8" providerId="LiveId" clId="{65BB7091-FE49-4270-84A5-92C60995A523}" dt="2017-07-04T15:24:30.515" v="1493" actId="20577"/>
          <ac:spMkLst>
            <pc:docMk/>
            <pc:sldMk cId="1138084835" sldId="259"/>
            <ac:spMk id="11" creationId="{64B1C6AC-ADCC-46C6-8024-254A422FBD8C}"/>
          </ac:spMkLst>
        </pc:spChg>
        <pc:spChg chg="del">
          <ac:chgData name="JIHOON Lee" userId="f3c7f4d099ee3eb8" providerId="LiveId" clId="{65BB7091-FE49-4270-84A5-92C60995A523}" dt="2017-07-04T15:14:08.169" v="872" actId="478"/>
          <ac:spMkLst>
            <pc:docMk/>
            <pc:sldMk cId="1138084835" sldId="259"/>
            <ac:spMk id="3" creationId="{400C40EE-1180-41F3-9862-0CDCF3FD8365}"/>
          </ac:spMkLst>
        </pc:spChg>
        <pc:spChg chg="add mod">
          <ac:chgData name="JIHOON Lee" userId="f3c7f4d099ee3eb8" providerId="LiveId" clId="{65BB7091-FE49-4270-84A5-92C60995A523}" dt="2017-07-04T15:23:00.834" v="1469" actId="1076"/>
          <ac:spMkLst>
            <pc:docMk/>
            <pc:sldMk cId="1138084835" sldId="259"/>
            <ac:spMk id="10" creationId="{701882A5-F544-462B-9525-968548879EEE}"/>
          </ac:spMkLst>
        </pc:spChg>
        <pc:spChg chg="add mod">
          <ac:chgData name="JIHOON Lee" userId="f3c7f4d099ee3eb8" providerId="LiveId" clId="{65BB7091-FE49-4270-84A5-92C60995A523}" dt="2017-07-04T15:24:37.636" v="1500" actId="0"/>
          <ac:spMkLst>
            <pc:docMk/>
            <pc:sldMk cId="1138084835" sldId="259"/>
            <ac:spMk id="15" creationId="{85B36E4B-6D2C-4266-B5CE-4B65543D7465}"/>
          </ac:spMkLst>
        </pc:spChg>
        <pc:spChg chg="add mod">
          <ac:chgData name="JIHOON Lee" userId="f3c7f4d099ee3eb8" providerId="LiveId" clId="{65BB7091-FE49-4270-84A5-92C60995A523}" dt="2017-07-04T15:23:00.834" v="1469" actId="1076"/>
          <ac:spMkLst>
            <pc:docMk/>
            <pc:sldMk cId="1138084835" sldId="259"/>
            <ac:spMk id="14" creationId="{97D10B9B-BEAC-42AB-BFCB-9706EC378FA7}"/>
          </ac:spMkLst>
        </pc:spChg>
        <pc:spChg chg="add mod">
          <ac:chgData name="JIHOON Lee" userId="f3c7f4d099ee3eb8" providerId="LiveId" clId="{65BB7091-FE49-4270-84A5-92C60995A523}" dt="2017-07-04T15:23:44.709" v="1478" actId="0"/>
          <ac:spMkLst>
            <pc:docMk/>
            <pc:sldMk cId="1138084835" sldId="259"/>
            <ac:spMk id="13" creationId="{79EA9CBF-EAA2-43E3-ADA6-8BC759373B74}"/>
          </ac:spMkLst>
        </pc:spChg>
        <pc:spChg chg="add mod">
          <ac:chgData name="JIHOON Lee" userId="f3c7f4d099ee3eb8" providerId="LiveId" clId="{65BB7091-FE49-4270-84A5-92C60995A523}" dt="2017-07-04T15:23:00.834" v="1469" actId="1076"/>
          <ac:spMkLst>
            <pc:docMk/>
            <pc:sldMk cId="1138084835" sldId="259"/>
            <ac:spMk id="7" creationId="{45AB5EF4-F06F-493F-8399-6689394970EE}"/>
          </ac:spMkLst>
        </pc:spChg>
        <pc:spChg chg="add mod">
          <ac:chgData name="JIHOON Lee" userId="f3c7f4d099ee3eb8" providerId="LiveId" clId="{65BB7091-FE49-4270-84A5-92C60995A523}" dt="2017-07-04T15:23:30.028" v="1476" actId="0"/>
          <ac:spMkLst>
            <pc:docMk/>
            <pc:sldMk cId="1138084835" sldId="259"/>
            <ac:spMk id="9" creationId="{97CFD638-1570-4E10-A0D5-AAE8CAA8A21B}"/>
          </ac:spMkLst>
        </pc:spChg>
        <pc:spChg chg="add mod">
          <ac:chgData name="JIHOON Lee" userId="f3c7f4d099ee3eb8" providerId="LiveId" clId="{65BB7091-FE49-4270-84A5-92C60995A523}" dt="2017-07-04T15:23:00.834" v="1469" actId="1076"/>
          <ac:spMkLst>
            <pc:docMk/>
            <pc:sldMk cId="1138084835" sldId="259"/>
            <ac:spMk id="4" creationId="{0BFFF37D-DBE1-4839-9D81-D3EB17625353}"/>
          </ac:spMkLst>
        </pc:spChg>
        <pc:spChg chg="add mod ord">
          <ac:chgData name="JIHOON Lee" userId="f3c7f4d099ee3eb8" providerId="LiveId" clId="{65BB7091-FE49-4270-84A5-92C60995A523}" dt="2017-07-04T15:23:00.834" v="1469" actId="1076"/>
          <ac:spMkLst>
            <pc:docMk/>
            <pc:sldMk cId="1138084835" sldId="259"/>
            <ac:spMk id="6" creationId="{F9541962-4C45-40EA-B578-D5A31E705CC5}"/>
          </ac:spMkLst>
        </pc:spChg>
        <pc:spChg chg="add mod">
          <ac:chgData name="JIHOON Lee" userId="f3c7f4d099ee3eb8" providerId="LiveId" clId="{65BB7091-FE49-4270-84A5-92C60995A523}" dt="2017-07-04T15:23:00.834" v="1469" actId="1076"/>
          <ac:spMkLst>
            <pc:docMk/>
            <pc:sldMk cId="1138084835" sldId="259"/>
            <ac:spMk id="5" creationId="{42FF37F7-B8AC-4940-85D1-CBCE45ECB819}"/>
          </ac:spMkLst>
        </pc:spChg>
        <pc:spChg chg="add mod">
          <ac:chgData name="JIHOON Lee" userId="f3c7f4d099ee3eb8" providerId="LiveId" clId="{65BB7091-FE49-4270-84A5-92C60995A523}" dt="2017-07-04T15:23:00.834" v="1469" actId="1076"/>
          <ac:spMkLst>
            <pc:docMk/>
            <pc:sldMk cId="1138084835" sldId="259"/>
            <ac:spMk id="8" creationId="{066AEFFF-2D3A-44A2-9920-52D940DCCEA5}"/>
          </ac:spMkLst>
        </pc:spChg>
        <pc:spChg chg="add mod">
          <ac:chgData name="JIHOON Lee" userId="f3c7f4d099ee3eb8" providerId="LiveId" clId="{65BB7091-FE49-4270-84A5-92C60995A523}" dt="2017-07-04T15:23:00.834" v="1469" actId="1076"/>
          <ac:spMkLst>
            <pc:docMk/>
            <pc:sldMk cId="1138084835" sldId="259"/>
            <ac:spMk id="12" creationId="{6059B3D0-6134-4288-929A-5D5939AB9DBD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BE97D3A-50D2-457C-96D8-9703670E42E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3AEBA85B-DA70-4B84-854E-C3D77A22A70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DDC41D5C-D819-4043-B408-1BA9B7186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FD76C9C-8FD4-4402-ACBB-88F8E6CECC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21C6D6B-B481-443C-97F2-26E88A6FCA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405362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B803383-265F-496E-BF9C-EAA6687EEC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18BB026E-5B70-4C9F-8D34-37F0D18AACB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66B9346-12D0-437F-B93A-0D4A4FE6B9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D968834-E1D8-49A3-A8E2-8939C617A2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3C8EFDF-9A90-447C-BBC1-90216E6867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351808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EEF52889-B759-43A7-8782-7F80E685BD5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85F643AB-5839-4664-A688-2FB6EDA540C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B8D2EA4-D964-46BB-AD57-AF1FBFA521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34378A37-7FAE-41A4-A50C-0CBAF56438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2235CB9B-2566-4B34-A687-FBB1466241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21034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96F21F9-D867-49B0-9E61-0061CA87D2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B0647B80-942C-452E-A261-AC95AE016E6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2C68495-19AE-4B2B-9587-173743F445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1779088-C824-4111-963C-1E985C5C8A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18ACE734-2236-4C7B-9DA7-3AAC6C470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776497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113DFF7-FD43-44F1-B440-8DFDEE94A1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AF7A321C-B5F5-408B-A46B-66C7CD51AB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5879E44-74DE-4C1E-BC82-9A33179801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F3BE40C-B8D2-40F5-98B1-EDEFD24793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ECFC5C6F-B766-49CD-8C58-A0E21B15CF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40518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29AB4D1-39FA-4EAC-B859-BE8D33505C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DD26B73B-BB18-48A5-B513-960EDB78D2A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290C7000-0B3B-4C58-B84C-8AF62BE900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1999A7E5-EC88-44C2-91C7-1D40C45D67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275E6321-DBED-43E7-8753-552DEF3B42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72E2F99C-2C47-4222-89C0-4465EA4465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25237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0593145-A0A4-4081-8419-34AACF6534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559B81A3-0247-4CDA-8F5F-1819742F90C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A4377D05-C4CA-42D9-A1F5-EDCCA46824B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183097D0-3B64-4216-895C-41BC2E33D30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E694F9A2-4698-4C89-8570-D28383CE68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48EF474E-D1EC-4466-A114-1727992F06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01D47AAC-6981-4CE6-8082-4A3128C67D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00C5CBFD-1FFC-4625-B430-3670FE0CFD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576149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9656906-D9F8-4C12-A2D9-BABCECF995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9E8B2D71-311E-444B-BFBC-7007B57CB1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6A1DE123-6949-49A3-9887-F06A31E4BA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AC6AB523-1DF6-4F2D-A6BA-6979B196BD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453270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9CE5E07F-C849-4575-A22A-2AC223FAFA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47EE61A3-3B24-472A-A4BF-1A49039512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52A4F644-58B5-4122-AF6B-EE5F411774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583881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73BC8ED-2F5C-40BD-881A-B27B11D1DB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4A67829D-7FA7-4D1D-B45C-3C691A81AA2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EDE4A58E-B43E-4045-8B46-FE74E0B20A4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D408FA08-34A0-439E-8400-270A092163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029EBAEF-BEE5-4357-BA58-38743E9CA7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1BCAA04F-F112-4A8B-8CFA-348F040638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186660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E344899-8832-424A-9BCA-4A6390DDE2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4D96F668-8559-4823-BAB0-13B46B4819B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CE050A87-9FE4-4E94-9DC6-4A287599296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969D1C3D-868E-4E5C-9798-D931D2EDE9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DD312BEF-A894-4344-8260-C6D09FFE93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4EB6A80-7BF2-4DD0-8EB0-342DE2206B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195271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0B33BAFF-8F42-4CEF-ABCC-A3398063CC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922EF364-3A79-4FC8-BE2A-7728765E57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A48F3E1C-3476-490B-8C5A-4207A4319C9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FC9B803F-9088-4921-BDE2-252D60DADAF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B23B089-E941-4B45-962E-43DE8326029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806088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타원 5">
            <a:extLst>
              <a:ext uri="{FF2B5EF4-FFF2-40B4-BE49-F238E27FC236}">
                <a16:creationId xmlns:a16="http://schemas.microsoft.com/office/drawing/2014/main" id="{7D61FE44-C73B-4311-AE92-6DFAF3904C8E}"/>
              </a:ext>
            </a:extLst>
          </p:cNvPr>
          <p:cNvSpPr/>
          <p:nvPr/>
        </p:nvSpPr>
        <p:spPr>
          <a:xfrm>
            <a:off x="1773158" y="3427096"/>
            <a:ext cx="2550763" cy="2853961"/>
          </a:xfrm>
          <a:prstGeom prst="ellipse">
            <a:avLst/>
          </a:prstGeom>
          <a:gradFill flip="none" rotWithShape="1">
            <a:gsLst>
              <a:gs pos="0">
                <a:schemeClr val="tx1"/>
              </a:gs>
              <a:gs pos="73000">
                <a:srgbClr val="747474">
                  <a:alpha val="0"/>
                </a:srgbClr>
              </a:gs>
              <a:gs pos="34000">
                <a:schemeClr val="tx1">
                  <a:alpha val="42000"/>
                </a:schemeClr>
              </a:gs>
              <a:gs pos="100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scene3d>
            <a:camera prst="perspectiveRelaxedModerately">
              <a:rot lat="17390627" lon="0" rev="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</a:endParaRPr>
          </a:p>
        </p:txBody>
      </p:sp>
      <p:sp>
        <p:nvSpPr>
          <p:cNvPr id="4" name="타원 3">
            <a:extLst>
              <a:ext uri="{FF2B5EF4-FFF2-40B4-BE49-F238E27FC236}">
                <a16:creationId xmlns:a16="http://schemas.microsoft.com/office/drawing/2014/main" id="{474BFE87-2330-4A0A-9800-CE92A476140B}"/>
              </a:ext>
            </a:extLst>
          </p:cNvPr>
          <p:cNvSpPr/>
          <p:nvPr/>
        </p:nvSpPr>
        <p:spPr>
          <a:xfrm>
            <a:off x="1722234" y="2209800"/>
            <a:ext cx="2644277" cy="2644277"/>
          </a:xfrm>
          <a:prstGeom prst="ellipse">
            <a:avLst/>
          </a:prstGeom>
          <a:gradFill flip="none" rotWithShape="1">
            <a:gsLst>
              <a:gs pos="0">
                <a:srgbClr val="0C988B"/>
              </a:gs>
              <a:gs pos="100000">
                <a:srgbClr val="0FC1B0"/>
              </a:gs>
            </a:gsLst>
            <a:lin ang="162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</a:endParaRPr>
          </a:p>
        </p:txBody>
      </p:sp>
      <p:sp>
        <p:nvSpPr>
          <p:cNvPr id="5" name="타원 4">
            <a:extLst>
              <a:ext uri="{FF2B5EF4-FFF2-40B4-BE49-F238E27FC236}">
                <a16:creationId xmlns:a16="http://schemas.microsoft.com/office/drawing/2014/main" id="{2E5234F1-D1C6-4E60-894A-6618E6F27147}"/>
              </a:ext>
            </a:extLst>
          </p:cNvPr>
          <p:cNvSpPr/>
          <p:nvPr/>
        </p:nvSpPr>
        <p:spPr>
          <a:xfrm>
            <a:off x="2007902" y="2300535"/>
            <a:ext cx="2046091" cy="1772110"/>
          </a:xfrm>
          <a:prstGeom prst="ellipse">
            <a:avLst/>
          </a:prstGeom>
          <a:gradFill flip="none" rotWithShape="1">
            <a:gsLst>
              <a:gs pos="0">
                <a:schemeClr val="bg1">
                  <a:alpha val="65000"/>
                </a:schemeClr>
              </a:gs>
              <a:gs pos="71031">
                <a:srgbClr val="FFFFFF">
                  <a:alpha val="6000"/>
                </a:srgbClr>
              </a:gs>
              <a:gs pos="38000">
                <a:srgbClr val="FFFFFF">
                  <a:alpha val="17000"/>
                </a:srgb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</a:endParaRPr>
          </a:p>
        </p:txBody>
      </p:sp>
      <p:sp>
        <p:nvSpPr>
          <p:cNvPr id="10" name="타원 9">
            <a:extLst>
              <a:ext uri="{FF2B5EF4-FFF2-40B4-BE49-F238E27FC236}">
                <a16:creationId xmlns:a16="http://schemas.microsoft.com/office/drawing/2014/main" id="{54E4D2E3-3F8F-4BA3-9890-35F10C225262}"/>
              </a:ext>
            </a:extLst>
          </p:cNvPr>
          <p:cNvSpPr/>
          <p:nvPr/>
        </p:nvSpPr>
        <p:spPr>
          <a:xfrm>
            <a:off x="4995329" y="3427096"/>
            <a:ext cx="2550763" cy="2853961"/>
          </a:xfrm>
          <a:prstGeom prst="ellipse">
            <a:avLst/>
          </a:prstGeom>
          <a:gradFill flip="none" rotWithShape="1">
            <a:gsLst>
              <a:gs pos="0">
                <a:schemeClr val="tx1"/>
              </a:gs>
              <a:gs pos="73000">
                <a:srgbClr val="747474">
                  <a:alpha val="0"/>
                </a:srgbClr>
              </a:gs>
              <a:gs pos="34000">
                <a:schemeClr val="tx1">
                  <a:alpha val="42000"/>
                </a:schemeClr>
              </a:gs>
              <a:gs pos="100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scene3d>
            <a:camera prst="perspectiveRelaxedModerately">
              <a:rot lat="17390627" lon="0" rev="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</a:endParaRPr>
          </a:p>
        </p:txBody>
      </p:sp>
      <p:grpSp>
        <p:nvGrpSpPr>
          <p:cNvPr id="11" name="그룹 10">
            <a:extLst>
              <a:ext uri="{FF2B5EF4-FFF2-40B4-BE49-F238E27FC236}">
                <a16:creationId xmlns:a16="http://schemas.microsoft.com/office/drawing/2014/main" id="{8286A8AE-AE1A-428E-B0F2-5851825B9302}"/>
              </a:ext>
            </a:extLst>
          </p:cNvPr>
          <p:cNvGrpSpPr/>
          <p:nvPr/>
        </p:nvGrpSpPr>
        <p:grpSpPr>
          <a:xfrm>
            <a:off x="4944405" y="2209800"/>
            <a:ext cx="2644277" cy="2644277"/>
            <a:chOff x="1090863" y="1395663"/>
            <a:chExt cx="3272590" cy="3272590"/>
          </a:xfrm>
        </p:grpSpPr>
        <p:sp>
          <p:nvSpPr>
            <p:cNvPr id="12" name="타원 11">
              <a:extLst>
                <a:ext uri="{FF2B5EF4-FFF2-40B4-BE49-F238E27FC236}">
                  <a16:creationId xmlns:a16="http://schemas.microsoft.com/office/drawing/2014/main" id="{47887541-428C-4FDB-9A06-932E7D0888C6}"/>
                </a:ext>
              </a:extLst>
            </p:cNvPr>
            <p:cNvSpPr/>
            <p:nvPr/>
          </p:nvSpPr>
          <p:spPr>
            <a:xfrm>
              <a:off x="1090863" y="1395663"/>
              <a:ext cx="3272590" cy="3272590"/>
            </a:xfrm>
            <a:prstGeom prst="ellipse">
              <a:avLst/>
            </a:prstGeom>
            <a:gradFill flip="none" rotWithShape="1">
              <a:gsLst>
                <a:gs pos="0">
                  <a:srgbClr val="00589A"/>
                </a:gs>
                <a:gs pos="100000">
                  <a:srgbClr val="008FFA"/>
                </a:gs>
              </a:gsLst>
              <a:lin ang="162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</a:endParaRPr>
            </a:p>
          </p:txBody>
        </p:sp>
        <p:sp>
          <p:nvSpPr>
            <p:cNvPr id="13" name="타원 12">
              <a:extLst>
                <a:ext uri="{FF2B5EF4-FFF2-40B4-BE49-F238E27FC236}">
                  <a16:creationId xmlns:a16="http://schemas.microsoft.com/office/drawing/2014/main" id="{3A815A2B-66D4-40BB-8C25-C8511F789C8C}"/>
                </a:ext>
              </a:extLst>
            </p:cNvPr>
            <p:cNvSpPr/>
            <p:nvPr/>
          </p:nvSpPr>
          <p:spPr>
            <a:xfrm>
              <a:off x="1444409" y="1507958"/>
              <a:ext cx="2532268" cy="219318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alpha val="65000"/>
                  </a:schemeClr>
                </a:gs>
                <a:gs pos="71031">
                  <a:srgbClr val="FFFFFF">
                    <a:alpha val="6000"/>
                  </a:srgbClr>
                </a:gs>
                <a:gs pos="38000">
                  <a:srgbClr val="FFFFFF">
                    <a:alpha val="17000"/>
                  </a:srgbClr>
                </a:gs>
                <a:gs pos="100000">
                  <a:schemeClr val="bg1">
                    <a:alpha val="0"/>
                  </a:schemeClr>
                </a:gs>
              </a:gsLst>
              <a:lin ang="54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</a:endParaRPr>
            </a:p>
          </p:txBody>
        </p:sp>
      </p:grpSp>
      <p:sp>
        <p:nvSpPr>
          <p:cNvPr id="20" name="타원 19">
            <a:extLst>
              <a:ext uri="{FF2B5EF4-FFF2-40B4-BE49-F238E27FC236}">
                <a16:creationId xmlns:a16="http://schemas.microsoft.com/office/drawing/2014/main" id="{2D0B5114-1802-4836-9D5B-EBFF8053BF79}"/>
              </a:ext>
            </a:extLst>
          </p:cNvPr>
          <p:cNvSpPr/>
          <p:nvPr/>
        </p:nvSpPr>
        <p:spPr>
          <a:xfrm>
            <a:off x="8086872" y="3427096"/>
            <a:ext cx="2550763" cy="2853961"/>
          </a:xfrm>
          <a:prstGeom prst="ellipse">
            <a:avLst/>
          </a:prstGeom>
          <a:gradFill flip="none" rotWithShape="1">
            <a:gsLst>
              <a:gs pos="0">
                <a:schemeClr val="tx1"/>
              </a:gs>
              <a:gs pos="73000">
                <a:srgbClr val="747474">
                  <a:alpha val="0"/>
                </a:srgbClr>
              </a:gs>
              <a:gs pos="34000">
                <a:schemeClr val="tx1">
                  <a:alpha val="42000"/>
                </a:schemeClr>
              </a:gs>
              <a:gs pos="100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scene3d>
            <a:camera prst="perspectiveRelaxedModerately">
              <a:rot lat="17390627" lon="0" rev="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</a:endParaRPr>
          </a:p>
        </p:txBody>
      </p:sp>
      <p:grpSp>
        <p:nvGrpSpPr>
          <p:cNvPr id="21" name="그룹 20">
            <a:extLst>
              <a:ext uri="{FF2B5EF4-FFF2-40B4-BE49-F238E27FC236}">
                <a16:creationId xmlns:a16="http://schemas.microsoft.com/office/drawing/2014/main" id="{ADFE5538-6129-42E0-AE11-DC2D2C6BAE18}"/>
              </a:ext>
            </a:extLst>
          </p:cNvPr>
          <p:cNvGrpSpPr/>
          <p:nvPr/>
        </p:nvGrpSpPr>
        <p:grpSpPr>
          <a:xfrm>
            <a:off x="8035948" y="2209800"/>
            <a:ext cx="2644277" cy="2644277"/>
            <a:chOff x="1090863" y="1395663"/>
            <a:chExt cx="3272590" cy="3272590"/>
          </a:xfrm>
        </p:grpSpPr>
        <p:sp>
          <p:nvSpPr>
            <p:cNvPr id="22" name="타원 21">
              <a:extLst>
                <a:ext uri="{FF2B5EF4-FFF2-40B4-BE49-F238E27FC236}">
                  <a16:creationId xmlns:a16="http://schemas.microsoft.com/office/drawing/2014/main" id="{446D9701-8AD9-44C0-B1B4-9A92D09D8470}"/>
                </a:ext>
              </a:extLst>
            </p:cNvPr>
            <p:cNvSpPr/>
            <p:nvPr/>
          </p:nvSpPr>
          <p:spPr>
            <a:xfrm>
              <a:off x="1090863" y="1395663"/>
              <a:ext cx="3272590" cy="3272590"/>
            </a:xfrm>
            <a:prstGeom prst="ellipse">
              <a:avLst/>
            </a:prstGeom>
            <a:gradFill flip="none" rotWithShape="1">
              <a:gsLst>
                <a:gs pos="0">
                  <a:srgbClr val="A6C313"/>
                </a:gs>
                <a:gs pos="100000">
                  <a:srgbClr val="CFEC40"/>
                </a:gs>
              </a:gsLst>
              <a:lin ang="162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</a:endParaRPr>
            </a:p>
          </p:txBody>
        </p:sp>
        <p:sp>
          <p:nvSpPr>
            <p:cNvPr id="23" name="타원 22">
              <a:extLst>
                <a:ext uri="{FF2B5EF4-FFF2-40B4-BE49-F238E27FC236}">
                  <a16:creationId xmlns:a16="http://schemas.microsoft.com/office/drawing/2014/main" id="{6A6C7E45-5F61-4653-8F45-5C75FF3AD89D}"/>
                </a:ext>
              </a:extLst>
            </p:cNvPr>
            <p:cNvSpPr/>
            <p:nvPr/>
          </p:nvSpPr>
          <p:spPr>
            <a:xfrm>
              <a:off x="1444409" y="1507958"/>
              <a:ext cx="2532268" cy="219318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alpha val="65000"/>
                  </a:schemeClr>
                </a:gs>
                <a:gs pos="71031">
                  <a:srgbClr val="FFFFFF">
                    <a:alpha val="6000"/>
                  </a:srgbClr>
                </a:gs>
                <a:gs pos="38000">
                  <a:srgbClr val="FFFFFF">
                    <a:alpha val="17000"/>
                  </a:srgbClr>
                </a:gs>
                <a:gs pos="100000">
                  <a:schemeClr val="bg1">
                    <a:alpha val="0"/>
                  </a:schemeClr>
                </a:gs>
              </a:gsLst>
              <a:lin ang="54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</a:endParaRPr>
            </a:p>
          </p:txBody>
        </p:sp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B705AF2C-2B25-4498-9BA8-303E54556580}"/>
              </a:ext>
            </a:extLst>
          </p:cNvPr>
          <p:cNvSpPr txBox="1"/>
          <p:nvPr/>
        </p:nvSpPr>
        <p:spPr>
          <a:xfrm>
            <a:off x="2313241" y="2985641"/>
            <a:ext cx="144462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3600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문화적</a:t>
            </a:r>
            <a:endParaRPr lang="en-US" altLang="ko-KR" sz="3600" dirty="0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  <a:p>
            <a:pPr algn="ctr"/>
            <a:r>
              <a:rPr lang="ko-KR" altLang="en-US" sz="3600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요소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9E571D07-F23C-494F-8818-4A7F147C7EFE}"/>
              </a:ext>
            </a:extLst>
          </p:cNvPr>
          <p:cNvSpPr txBox="1"/>
          <p:nvPr/>
        </p:nvSpPr>
        <p:spPr>
          <a:xfrm>
            <a:off x="5535412" y="2985641"/>
            <a:ext cx="144462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3600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자연적</a:t>
            </a:r>
            <a:endParaRPr lang="en-US" altLang="ko-KR" sz="3600" dirty="0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  <a:p>
            <a:pPr algn="ctr"/>
            <a:r>
              <a:rPr lang="ko-KR" altLang="en-US" sz="3600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요소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5240FC12-C3B3-4ED7-91E2-A40419AB62A4}"/>
              </a:ext>
            </a:extLst>
          </p:cNvPr>
          <p:cNvSpPr txBox="1"/>
          <p:nvPr/>
        </p:nvSpPr>
        <p:spPr>
          <a:xfrm>
            <a:off x="8633101" y="2985641"/>
            <a:ext cx="144462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3600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정신적</a:t>
            </a:r>
            <a:endParaRPr lang="en-US" altLang="ko-KR" sz="3600" dirty="0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  <a:p>
            <a:pPr algn="ctr"/>
            <a:r>
              <a:rPr lang="ko-KR" altLang="en-US" sz="3600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요소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CEE0EE47-B55E-4DA8-8874-B90E383F0EBA}"/>
              </a:ext>
            </a:extLst>
          </p:cNvPr>
          <p:cNvSpPr txBox="1"/>
          <p:nvPr/>
        </p:nvSpPr>
        <p:spPr>
          <a:xfrm>
            <a:off x="1174661" y="971562"/>
            <a:ext cx="62985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3600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3600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디자인의 기본계획과 방향</a:t>
            </a:r>
          </a:p>
        </p:txBody>
      </p:sp>
      <p:sp>
        <p:nvSpPr>
          <p:cNvPr id="29" name="직사각형 28">
            <a:extLst>
              <a:ext uri="{FF2B5EF4-FFF2-40B4-BE49-F238E27FC236}">
                <a16:creationId xmlns:a16="http://schemas.microsoft.com/office/drawing/2014/main" id="{38ADD747-7B4C-498A-8AC1-02BFD6F91868}"/>
              </a:ext>
            </a:extLst>
          </p:cNvPr>
          <p:cNvSpPr/>
          <p:nvPr/>
        </p:nvSpPr>
        <p:spPr>
          <a:xfrm>
            <a:off x="870857" y="468143"/>
            <a:ext cx="195943" cy="1078418"/>
          </a:xfrm>
          <a:prstGeom prst="rect">
            <a:avLst/>
          </a:prstGeom>
          <a:solidFill>
            <a:srgbClr val="00589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5672B0D-E4F2-4EC6-B8C2-190AB33DA44B}"/>
              </a:ext>
            </a:extLst>
          </p:cNvPr>
          <p:cNvSpPr txBox="1"/>
          <p:nvPr/>
        </p:nvSpPr>
        <p:spPr>
          <a:xfrm>
            <a:off x="1251253" y="614626"/>
            <a:ext cx="339708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2000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가이드 라인 수립을 위한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D1DDE3A7-A931-4D6C-8421-4F727AB031C2}"/>
              </a:ext>
            </a:extLst>
          </p:cNvPr>
          <p:cNvSpPr txBox="1"/>
          <p:nvPr/>
        </p:nvSpPr>
        <p:spPr>
          <a:xfrm>
            <a:off x="2389383" y="5471208"/>
            <a:ext cx="129234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문화유적 및</a:t>
            </a:r>
            <a:endParaRPr lang="en-US" altLang="ko-KR" dirty="0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ctr"/>
            <a:r>
              <a:rPr lang="ko-KR" altLang="en-US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키워드 도출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A79519EB-7E6B-4E55-9B0B-86FC91EB8398}"/>
              </a:ext>
            </a:extLst>
          </p:cNvPr>
          <p:cNvSpPr txBox="1"/>
          <p:nvPr/>
        </p:nvSpPr>
        <p:spPr>
          <a:xfrm>
            <a:off x="5583503" y="5471208"/>
            <a:ext cx="134844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산</a:t>
            </a:r>
            <a:r>
              <a:rPr lang="en-US" altLang="ko-KR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,</a:t>
            </a:r>
            <a:r>
              <a:rPr lang="ko-KR" altLang="en-US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자연</a:t>
            </a:r>
            <a:r>
              <a:rPr lang="en-US" altLang="ko-KR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 </a:t>
            </a:r>
            <a:r>
              <a:rPr lang="ko-KR" altLang="en-US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등의</a:t>
            </a:r>
            <a:endParaRPr lang="en-US" altLang="ko-KR" dirty="0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ctr"/>
            <a:r>
              <a:rPr lang="ko-KR" altLang="en-US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키워드 도출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A8D0E17C-D10C-4E9E-A44D-EB3751131504}"/>
              </a:ext>
            </a:extLst>
          </p:cNvPr>
          <p:cNvSpPr txBox="1"/>
          <p:nvPr/>
        </p:nvSpPr>
        <p:spPr>
          <a:xfrm>
            <a:off x="8471197" y="5471208"/>
            <a:ext cx="17684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인내</a:t>
            </a:r>
            <a:r>
              <a:rPr lang="en-US" altLang="ko-KR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,</a:t>
            </a:r>
            <a:r>
              <a:rPr lang="ko-KR" altLang="en-US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강인함 등의</a:t>
            </a:r>
            <a:endParaRPr lang="en-US" altLang="ko-KR" dirty="0">
              <a:ln>
                <a:solidFill>
                  <a:schemeClr val="accent1">
                    <a:shade val="50000"/>
                    <a:alpha val="0"/>
                  </a:schemeClr>
                </a:solidFill>
              </a:ln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ctr"/>
            <a:r>
              <a:rPr lang="ko-KR" altLang="en-US" dirty="0">
                <a:ln>
                  <a:solidFill>
                    <a:schemeClr val="accent1">
                      <a:shade val="50000"/>
                      <a:alpha val="0"/>
                    </a:schemeClr>
                  </a:solidFill>
                </a:ln>
                <a:latin typeface="나눔스퀘어" panose="020B0600000101010101" pitchFamily="50" charset="-127"/>
                <a:ea typeface="나눔스퀘어" panose="020B0600000101010101" pitchFamily="50" charset="-127"/>
              </a:rPr>
              <a:t>키워드 도출</a:t>
            </a:r>
          </a:p>
        </p:txBody>
      </p:sp>
    </p:spTree>
    <p:extLst>
      <p:ext uri="{BB962C8B-B14F-4D97-AF65-F5344CB8AC3E}">
        <p14:creationId xmlns:p14="http://schemas.microsoft.com/office/powerpoint/2010/main" val="13584067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타원 5">
            <a:extLst>
              <a:ext uri="{FF2B5EF4-FFF2-40B4-BE49-F238E27FC236}">
                <a16:creationId xmlns:a16="http://schemas.microsoft.com/office/drawing/2014/main" id="{F9541962-4C45-40EA-B578-D5A31E705CC5}"/>
              </a:ext>
            </a:extLst>
          </p:cNvPr>
          <p:cNvSpPr/>
          <p:nvPr/>
        </p:nvSpPr>
        <p:spPr>
          <a:xfrm>
            <a:off x="1562100" y="3599770"/>
            <a:ext cx="2286000" cy="2286000"/>
          </a:xfrm>
          <a:prstGeom prst="ellipse">
            <a:avLst/>
          </a:prstGeom>
          <a:gradFill flip="none" rotWithShape="1">
            <a:gsLst>
              <a:gs pos="51000">
                <a:schemeClr val="tx1">
                  <a:alpha val="20000"/>
                </a:schemeClr>
              </a:gs>
              <a:gs pos="26000">
                <a:schemeClr val="tx1">
                  <a:alpha val="42000"/>
                </a:schemeClr>
              </a:gs>
              <a:gs pos="0">
                <a:schemeClr val="tx1">
                  <a:alpha val="78000"/>
                </a:schemeClr>
              </a:gs>
              <a:gs pos="100000">
                <a:schemeClr val="bg1">
                  <a:alpha val="0"/>
                </a:schemeClr>
              </a:gs>
              <a:gs pos="71000">
                <a:schemeClr val="tx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scene3d>
            <a:camera prst="perspectiveRelaxedModerately">
              <a:rot lat="17090632" lon="0" rev="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" name="타원 3">
            <a:extLst>
              <a:ext uri="{FF2B5EF4-FFF2-40B4-BE49-F238E27FC236}">
                <a16:creationId xmlns:a16="http://schemas.microsoft.com/office/drawing/2014/main" id="{0BFFF37D-DBE1-4839-9D81-D3EB17625353}"/>
              </a:ext>
            </a:extLst>
          </p:cNvPr>
          <p:cNvSpPr/>
          <p:nvPr/>
        </p:nvSpPr>
        <p:spPr>
          <a:xfrm>
            <a:off x="1276350" y="1809750"/>
            <a:ext cx="2857500" cy="2857500"/>
          </a:xfrm>
          <a:prstGeom prst="ellipse">
            <a:avLst/>
          </a:prstGeom>
          <a:gradFill flip="none" rotWithShape="1">
            <a:gsLst>
              <a:gs pos="0">
                <a:srgbClr val="00589A"/>
              </a:gs>
              <a:gs pos="100000">
                <a:srgbClr val="007FDE"/>
              </a:gs>
            </a:gsLst>
            <a:lin ang="162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" name="타원 4">
            <a:extLst>
              <a:ext uri="{FF2B5EF4-FFF2-40B4-BE49-F238E27FC236}">
                <a16:creationId xmlns:a16="http://schemas.microsoft.com/office/drawing/2014/main" id="{42FF37F7-B8AC-4940-85D1-CBCE45ECB819}"/>
              </a:ext>
            </a:extLst>
          </p:cNvPr>
          <p:cNvSpPr/>
          <p:nvPr/>
        </p:nvSpPr>
        <p:spPr>
          <a:xfrm>
            <a:off x="1581150" y="1942420"/>
            <a:ext cx="2247900" cy="1791380"/>
          </a:xfrm>
          <a:prstGeom prst="ellipse">
            <a:avLst/>
          </a:prstGeom>
          <a:gradFill>
            <a:gsLst>
              <a:gs pos="65809">
                <a:schemeClr val="bg1">
                  <a:alpha val="30000"/>
                </a:schemeClr>
              </a:gs>
              <a:gs pos="36800">
                <a:schemeClr val="bg1">
                  <a:alpha val="15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>
                  <a:alpha val="60000"/>
                </a:schemeClr>
              </a:gs>
            </a:gsLst>
            <a:lin ang="162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5AB5EF4-F06F-493F-8399-6689394970EE}"/>
              </a:ext>
            </a:extLst>
          </p:cNvPr>
          <p:cNvSpPr txBox="1"/>
          <p:nvPr/>
        </p:nvSpPr>
        <p:spPr>
          <a:xfrm>
            <a:off x="1773596" y="2592765"/>
            <a:ext cx="186301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48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문화적</a:t>
            </a:r>
            <a:endParaRPr lang="en-US" altLang="ko-KR" sz="48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  <a:p>
            <a:pPr algn="ctr"/>
            <a:r>
              <a:rPr lang="ko-KR" altLang="en-US" sz="48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요소</a:t>
            </a:r>
          </a:p>
        </p:txBody>
      </p:sp>
      <p:sp>
        <p:nvSpPr>
          <p:cNvPr id="8" name="타원 7">
            <a:extLst>
              <a:ext uri="{FF2B5EF4-FFF2-40B4-BE49-F238E27FC236}">
                <a16:creationId xmlns:a16="http://schemas.microsoft.com/office/drawing/2014/main" id="{066AEFFF-2D3A-44A2-9920-52D940DCCEA5}"/>
              </a:ext>
            </a:extLst>
          </p:cNvPr>
          <p:cNvSpPr/>
          <p:nvPr/>
        </p:nvSpPr>
        <p:spPr>
          <a:xfrm>
            <a:off x="5048250" y="3599770"/>
            <a:ext cx="2286000" cy="2286000"/>
          </a:xfrm>
          <a:prstGeom prst="ellipse">
            <a:avLst/>
          </a:prstGeom>
          <a:gradFill flip="none" rotWithShape="1">
            <a:gsLst>
              <a:gs pos="51000">
                <a:schemeClr val="tx1">
                  <a:alpha val="20000"/>
                </a:schemeClr>
              </a:gs>
              <a:gs pos="26000">
                <a:schemeClr val="tx1">
                  <a:alpha val="42000"/>
                </a:schemeClr>
              </a:gs>
              <a:gs pos="0">
                <a:schemeClr val="tx1">
                  <a:alpha val="78000"/>
                </a:schemeClr>
              </a:gs>
              <a:gs pos="100000">
                <a:schemeClr val="bg1">
                  <a:alpha val="0"/>
                </a:schemeClr>
              </a:gs>
              <a:gs pos="71000">
                <a:schemeClr val="tx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scene3d>
            <a:camera prst="perspectiveRelaxedModerately">
              <a:rot lat="17090632" lon="0" rev="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타원 8">
            <a:extLst>
              <a:ext uri="{FF2B5EF4-FFF2-40B4-BE49-F238E27FC236}">
                <a16:creationId xmlns:a16="http://schemas.microsoft.com/office/drawing/2014/main" id="{97CFD638-1570-4E10-A0D5-AAE8CAA8A21B}"/>
              </a:ext>
            </a:extLst>
          </p:cNvPr>
          <p:cNvSpPr/>
          <p:nvPr/>
        </p:nvSpPr>
        <p:spPr>
          <a:xfrm>
            <a:off x="4762500" y="1809750"/>
            <a:ext cx="2857500" cy="2857500"/>
          </a:xfrm>
          <a:prstGeom prst="ellipse">
            <a:avLst/>
          </a:prstGeom>
          <a:gradFill flip="none" rotWithShape="1">
            <a:gsLst>
              <a:gs pos="0">
                <a:srgbClr val="0C988B"/>
              </a:gs>
              <a:gs pos="100000">
                <a:srgbClr val="0FC1B0"/>
              </a:gs>
            </a:gsLst>
            <a:lin ang="162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0" name="타원 9">
            <a:extLst>
              <a:ext uri="{FF2B5EF4-FFF2-40B4-BE49-F238E27FC236}">
                <a16:creationId xmlns:a16="http://schemas.microsoft.com/office/drawing/2014/main" id="{701882A5-F544-462B-9525-968548879EEE}"/>
              </a:ext>
            </a:extLst>
          </p:cNvPr>
          <p:cNvSpPr/>
          <p:nvPr/>
        </p:nvSpPr>
        <p:spPr>
          <a:xfrm>
            <a:off x="5067300" y="1942420"/>
            <a:ext cx="2247900" cy="1791380"/>
          </a:xfrm>
          <a:prstGeom prst="ellipse">
            <a:avLst/>
          </a:prstGeom>
          <a:gradFill>
            <a:gsLst>
              <a:gs pos="65809">
                <a:schemeClr val="bg1">
                  <a:alpha val="30000"/>
                </a:schemeClr>
              </a:gs>
              <a:gs pos="36800">
                <a:schemeClr val="bg1">
                  <a:alpha val="15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>
                  <a:alpha val="60000"/>
                </a:schemeClr>
              </a:gs>
            </a:gsLst>
            <a:lin ang="162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4B1C6AC-ADCC-46C6-8024-254A422FBD8C}"/>
              </a:ext>
            </a:extLst>
          </p:cNvPr>
          <p:cNvSpPr txBox="1"/>
          <p:nvPr/>
        </p:nvSpPr>
        <p:spPr>
          <a:xfrm>
            <a:off x="5259747" y="2592765"/>
            <a:ext cx="1863010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48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자연적</a:t>
            </a:r>
            <a:endParaRPr lang="en-US" altLang="ko-KR" sz="48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  <a:p>
            <a:pPr algn="ctr"/>
            <a:r>
              <a:rPr lang="ko-KR" altLang="en-US" sz="48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요소</a:t>
            </a:r>
          </a:p>
        </p:txBody>
      </p:sp>
      <p:sp>
        <p:nvSpPr>
          <p:cNvPr id="12" name="타원 11">
            <a:extLst>
              <a:ext uri="{FF2B5EF4-FFF2-40B4-BE49-F238E27FC236}">
                <a16:creationId xmlns:a16="http://schemas.microsoft.com/office/drawing/2014/main" id="{6059B3D0-6134-4288-929A-5D5939AB9DBD}"/>
              </a:ext>
            </a:extLst>
          </p:cNvPr>
          <p:cNvSpPr/>
          <p:nvPr/>
        </p:nvSpPr>
        <p:spPr>
          <a:xfrm>
            <a:off x="8534400" y="3599770"/>
            <a:ext cx="2286000" cy="2286000"/>
          </a:xfrm>
          <a:prstGeom prst="ellipse">
            <a:avLst/>
          </a:prstGeom>
          <a:gradFill flip="none" rotWithShape="1">
            <a:gsLst>
              <a:gs pos="51000">
                <a:schemeClr val="tx1">
                  <a:alpha val="20000"/>
                </a:schemeClr>
              </a:gs>
              <a:gs pos="26000">
                <a:schemeClr val="tx1">
                  <a:alpha val="42000"/>
                </a:schemeClr>
              </a:gs>
              <a:gs pos="0">
                <a:schemeClr val="tx1">
                  <a:alpha val="78000"/>
                </a:schemeClr>
              </a:gs>
              <a:gs pos="100000">
                <a:schemeClr val="bg1">
                  <a:alpha val="0"/>
                </a:schemeClr>
              </a:gs>
              <a:gs pos="71000">
                <a:schemeClr val="tx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scene3d>
            <a:camera prst="perspectiveRelaxedModerately">
              <a:rot lat="17090632" lon="0" rev="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3" name="타원 12">
            <a:extLst>
              <a:ext uri="{FF2B5EF4-FFF2-40B4-BE49-F238E27FC236}">
                <a16:creationId xmlns:a16="http://schemas.microsoft.com/office/drawing/2014/main" id="{79EA9CBF-EAA2-43E3-ADA6-8BC759373B74}"/>
              </a:ext>
            </a:extLst>
          </p:cNvPr>
          <p:cNvSpPr/>
          <p:nvPr/>
        </p:nvSpPr>
        <p:spPr>
          <a:xfrm>
            <a:off x="8248650" y="1809750"/>
            <a:ext cx="2857500" cy="2857500"/>
          </a:xfrm>
          <a:prstGeom prst="ellipse">
            <a:avLst/>
          </a:prstGeom>
          <a:gradFill flip="none" rotWithShape="1">
            <a:gsLst>
              <a:gs pos="0">
                <a:srgbClr val="BBDC16"/>
              </a:gs>
              <a:gs pos="100000">
                <a:srgbClr val="CFEC40"/>
              </a:gs>
            </a:gsLst>
            <a:lin ang="162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4" name="타원 13">
            <a:extLst>
              <a:ext uri="{FF2B5EF4-FFF2-40B4-BE49-F238E27FC236}">
                <a16:creationId xmlns:a16="http://schemas.microsoft.com/office/drawing/2014/main" id="{97D10B9B-BEAC-42AB-BFCB-9706EC378FA7}"/>
              </a:ext>
            </a:extLst>
          </p:cNvPr>
          <p:cNvSpPr/>
          <p:nvPr/>
        </p:nvSpPr>
        <p:spPr>
          <a:xfrm>
            <a:off x="8553450" y="1942420"/>
            <a:ext cx="2247900" cy="1791380"/>
          </a:xfrm>
          <a:prstGeom prst="ellipse">
            <a:avLst/>
          </a:prstGeom>
          <a:gradFill>
            <a:gsLst>
              <a:gs pos="65809">
                <a:schemeClr val="bg1">
                  <a:alpha val="30000"/>
                </a:schemeClr>
              </a:gs>
              <a:gs pos="36800">
                <a:schemeClr val="bg1">
                  <a:alpha val="15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>
                  <a:alpha val="60000"/>
                </a:schemeClr>
              </a:gs>
            </a:gsLst>
            <a:lin ang="162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85B36E4B-6D2C-4266-B5CE-4B65543D7465}"/>
              </a:ext>
            </a:extLst>
          </p:cNvPr>
          <p:cNvSpPr txBox="1"/>
          <p:nvPr/>
        </p:nvSpPr>
        <p:spPr>
          <a:xfrm>
            <a:off x="8745896" y="2592765"/>
            <a:ext cx="186301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48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정신적</a:t>
            </a:r>
            <a:endParaRPr lang="en-US" altLang="ko-KR" sz="48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  <a:p>
            <a:pPr algn="ctr"/>
            <a:r>
              <a:rPr lang="ko-KR" altLang="en-US" sz="48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요소</a:t>
            </a:r>
          </a:p>
        </p:txBody>
      </p:sp>
    </p:spTree>
    <p:extLst>
      <p:ext uri="{BB962C8B-B14F-4D97-AF65-F5344CB8AC3E}">
        <p14:creationId xmlns:p14="http://schemas.microsoft.com/office/powerpoint/2010/main" val="11380848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</TotalTime>
  <Words>37</Words>
  <Application>Microsoft Office PowerPoint</Application>
  <PresentationFormat>와이드스크린</PresentationFormat>
  <Paragraphs>20</Paragraphs>
  <Slides>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7" baseType="lpstr">
      <vt:lpstr>나눔스퀘어</vt:lpstr>
      <vt:lpstr>나눔스퀘어 ExtraBold</vt:lpstr>
      <vt:lpstr>맑은 고딕</vt:lpstr>
      <vt:lpstr>Arial</vt:lpstr>
      <vt:lpstr>Office 테마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JIHOON Lee</dc:creator>
  <cp:lastModifiedBy>JIHOON Lee</cp:lastModifiedBy>
  <cp:revision>13</cp:revision>
  <dcterms:created xsi:type="dcterms:W3CDTF">2017-07-04T13:15:46Z</dcterms:created>
  <dcterms:modified xsi:type="dcterms:W3CDTF">2017-07-04T15:24:46Z</dcterms:modified>
</cp:coreProperties>
</file>

<file path=docProps/thumbnail.jpeg>
</file>