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C988B"/>
    <a:srgbClr val="0FC1B0"/>
    <a:srgbClr val="0081E2"/>
    <a:srgbClr val="00589A"/>
    <a:srgbClr val="008F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8754" autoAdjust="0"/>
    <p:restoredTop sz="94660"/>
  </p:normalViewPr>
  <p:slideViewPr>
    <p:cSldViewPr snapToGrid="0">
      <p:cViewPr varScale="1">
        <p:scale>
          <a:sx n="54" d="100"/>
          <a:sy n="54" d="100"/>
        </p:scale>
        <p:origin x="90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IHOON Lee" userId="f3c7f4d099ee3eb8" providerId="LiveId" clId="{65BB7091-FE49-4270-84A5-92C60995A523}"/>
    <pc:docChg chg="undo custSel modSld">
      <pc:chgData name="JIHOON Lee" userId="f3c7f4d099ee3eb8" providerId="LiveId" clId="{65BB7091-FE49-4270-84A5-92C60995A523}" dt="2017-07-04T14:10:58.422" v="891" actId="0"/>
      <pc:docMkLst>
        <pc:docMk/>
      </pc:docMkLst>
      <pc:sldChg chg="addSp delSp modSp setBg">
        <pc:chgData name="JIHOON Lee" userId="f3c7f4d099ee3eb8" providerId="LiveId" clId="{65BB7091-FE49-4270-84A5-92C60995A523}" dt="2017-07-04T14:10:58.422" v="891" actId="0"/>
        <pc:sldMkLst>
          <pc:docMk/>
          <pc:sldMk cId="2716256299" sldId="257"/>
        </pc:sldMkLst>
        <pc:spChg chg="add mod">
          <ac:chgData name="JIHOON Lee" userId="f3c7f4d099ee3eb8" providerId="LiveId" clId="{65BB7091-FE49-4270-84A5-92C60995A523}" dt="2017-07-04T14:09:00.759" v="861" actId="0"/>
          <ac:spMkLst>
            <pc:docMk/>
            <pc:sldMk cId="2716256299" sldId="257"/>
            <ac:spMk id="32" creationId="{9D7DC742-0DE7-451F-B155-17C238A4A689}"/>
          </ac:spMkLst>
        </pc:spChg>
        <pc:spChg chg="add mod topLvl">
          <ac:chgData name="JIHOON Lee" userId="f3c7f4d099ee3eb8" providerId="LiveId" clId="{65BB7091-FE49-4270-84A5-92C60995A523}" dt="2017-07-04T14:06:02.870" v="629" actId="1035"/>
          <ac:spMkLst>
            <pc:docMk/>
            <pc:sldMk cId="2716256299" sldId="257"/>
            <ac:spMk id="5" creationId="{17867838-E4C9-4837-A1B9-77BCA44338A0}"/>
          </ac:spMkLst>
        </pc:spChg>
        <pc:spChg chg="add mod">
          <ac:chgData name="JIHOON Lee" userId="f3c7f4d099ee3eb8" providerId="LiveId" clId="{65BB7091-FE49-4270-84A5-92C60995A523}" dt="2017-07-04T14:04:57.188" v="529" actId="692"/>
          <ac:spMkLst>
            <pc:docMk/>
            <pc:sldMk cId="2716256299" sldId="257"/>
            <ac:spMk id="13" creationId="{D7624497-DA5A-42E5-8A83-D48DD8771391}"/>
          </ac:spMkLst>
        </pc:spChg>
        <pc:spChg chg="add mod">
          <ac:chgData name="JIHOON Lee" userId="f3c7f4d099ee3eb8" providerId="LiveId" clId="{65BB7091-FE49-4270-84A5-92C60995A523}" dt="2017-07-04T14:07:04.830" v="644" actId="0"/>
          <ac:spMkLst>
            <pc:docMk/>
            <pc:sldMk cId="2716256299" sldId="257"/>
            <ac:spMk id="27" creationId="{58AE2F0B-2F71-4556-92BE-3DE21EFBBC3D}"/>
          </ac:spMkLst>
        </pc:spChg>
        <pc:spChg chg="add del mod">
          <ac:chgData name="JIHOON Lee" userId="f3c7f4d099ee3eb8" providerId="LiveId" clId="{65BB7091-FE49-4270-84A5-92C60995A523}" dt="2017-07-04T14:09:30.015" v="868" actId="0"/>
          <ac:spMkLst>
            <pc:docMk/>
            <pc:sldMk cId="2716256299" sldId="257"/>
            <ac:spMk id="34" creationId="{9ED5DD38-F03C-4693-92C6-6012DF860698}"/>
          </ac:spMkLst>
        </pc:spChg>
        <pc:spChg chg="add mod">
          <ac:chgData name="JIHOON Lee" userId="f3c7f4d099ee3eb8" providerId="LiveId" clId="{65BB7091-FE49-4270-84A5-92C60995A523}" dt="2017-07-04T14:06:02.870" v="629" actId="1035"/>
          <ac:spMkLst>
            <pc:docMk/>
            <pc:sldMk cId="2716256299" sldId="257"/>
            <ac:spMk id="10" creationId="{696F6942-6319-4713-BB85-1B9B90E48001}"/>
          </ac:spMkLst>
        </pc:spChg>
        <pc:spChg chg="add mod">
          <ac:chgData name="JIHOON Lee" userId="f3c7f4d099ee3eb8" providerId="LiveId" clId="{65BB7091-FE49-4270-84A5-92C60995A523}" dt="2017-07-04T14:06:03.677" v="631" actId="14100"/>
          <ac:spMkLst>
            <pc:docMk/>
            <pc:sldMk cId="2716256299" sldId="257"/>
            <ac:spMk id="4" creationId="{6EEC8A97-F5B1-4D80-A9A7-B054784BBC50}"/>
          </ac:spMkLst>
        </pc:spChg>
        <pc:spChg chg="add mod">
          <ac:chgData name="JIHOON Lee" userId="f3c7f4d099ee3eb8" providerId="LiveId" clId="{65BB7091-FE49-4270-84A5-92C60995A523}" dt="2017-07-04T14:09:40.260" v="871" actId="0"/>
          <ac:spMkLst>
            <pc:docMk/>
            <pc:sldMk cId="2716256299" sldId="257"/>
            <ac:spMk id="33" creationId="{DFCFD083-DBCF-4DC8-B1D0-503079DC2F09}"/>
          </ac:spMkLst>
        </pc:spChg>
        <pc:spChg chg="add mod topLvl">
          <ac:chgData name="JIHOON Lee" userId="f3c7f4d099ee3eb8" providerId="LiveId" clId="{65BB7091-FE49-4270-84A5-92C60995A523}" dt="2017-07-04T14:06:02.870" v="629" actId="1035"/>
          <ac:spMkLst>
            <pc:docMk/>
            <pc:sldMk cId="2716256299" sldId="257"/>
            <ac:spMk id="6" creationId="{94E054C6-F267-43C3-9475-2BACC857CDB3}"/>
          </ac:spMkLst>
        </pc:spChg>
        <pc:spChg chg="add mod">
          <ac:chgData name="JIHOON Lee" userId="f3c7f4d099ee3eb8" providerId="LiveId" clId="{65BB7091-FE49-4270-84A5-92C60995A523}" dt="2017-07-04T14:06:03.247" v="630" actId="0"/>
          <ac:spMkLst>
            <pc:docMk/>
            <pc:sldMk cId="2716256299" sldId="257"/>
            <ac:spMk id="20" creationId="{730D07C2-9A92-4DA4-BB69-B3112DE0846B}"/>
          </ac:spMkLst>
        </pc:spChg>
        <pc:spChg chg="add mod">
          <ac:chgData name="JIHOON Lee" userId="f3c7f4d099ee3eb8" providerId="LiveId" clId="{65BB7091-FE49-4270-84A5-92C60995A523}" dt="2017-07-04T14:06:03.247" v="630" actId="0"/>
          <ac:spMkLst>
            <pc:docMk/>
            <pc:sldMk cId="2716256299" sldId="257"/>
            <ac:spMk id="17" creationId="{8EBF878D-CE08-4195-A66E-0CCEFFDDE615}"/>
          </ac:spMkLst>
        </pc:spChg>
        <pc:spChg chg="add mod">
          <ac:chgData name="JIHOON Lee" userId="f3c7f4d099ee3eb8" providerId="LiveId" clId="{65BB7091-FE49-4270-84A5-92C60995A523}" dt="2017-07-04T14:10:58.422" v="891" actId="0"/>
          <ac:spMkLst>
            <pc:docMk/>
            <pc:sldMk cId="2716256299" sldId="257"/>
            <ac:spMk id="24" creationId="{1F719BF3-065E-4FA4-B340-6818CEEF528B}"/>
          </ac:spMkLst>
        </pc:spChg>
        <pc:spChg chg="add del mod">
          <ac:chgData name="JIHOON Lee" userId="f3c7f4d099ee3eb8" providerId="LiveId" clId="{65BB7091-FE49-4270-84A5-92C60995A523}" dt="2017-07-04T14:06:51.182" v="641" actId="478"/>
          <ac:spMkLst>
            <pc:docMk/>
            <pc:sldMk cId="2716256299" sldId="257"/>
            <ac:spMk id="25" creationId="{95FBF588-454C-4D88-8DA9-DB863F71A307}"/>
          </ac:spMkLst>
        </pc:spChg>
        <pc:spChg chg="add mod">
          <ac:chgData name="JIHOON Lee" userId="f3c7f4d099ee3eb8" providerId="LiveId" clId="{65BB7091-FE49-4270-84A5-92C60995A523}" dt="2017-07-04T14:06:03.247" v="630" actId="0"/>
          <ac:spMkLst>
            <pc:docMk/>
            <pc:sldMk cId="2716256299" sldId="257"/>
            <ac:spMk id="15" creationId="{B5D10E67-104F-4841-96EF-26B27942C304}"/>
          </ac:spMkLst>
        </pc:spChg>
        <pc:spChg chg="add mod">
          <ac:chgData name="JIHOON Lee" userId="f3c7f4d099ee3eb8" providerId="LiveId" clId="{65BB7091-FE49-4270-84A5-92C60995A523}" dt="2017-07-04T14:08:44.730" v="804" actId="0"/>
          <ac:spMkLst>
            <pc:docMk/>
            <pc:sldMk cId="2716256299" sldId="257"/>
            <ac:spMk id="30" creationId="{4CDDB003-1C4A-4FE5-B176-9A06CBA152C8}"/>
          </ac:spMkLst>
        </pc:spChg>
        <pc:spChg chg="add mod">
          <ac:chgData name="JIHOON Lee" userId="f3c7f4d099ee3eb8" providerId="LiveId" clId="{65BB7091-FE49-4270-84A5-92C60995A523}" dt="2017-07-04T14:10:29.881" v="885" actId="2711"/>
          <ac:spMkLst>
            <pc:docMk/>
            <pc:sldMk cId="2716256299" sldId="257"/>
            <ac:spMk id="36" creationId="{09CAFB39-E677-4B17-BD73-8961B808C282}"/>
          </ac:spMkLst>
        </pc:spChg>
        <pc:spChg chg="add mod">
          <ac:chgData name="JIHOON Lee" userId="f3c7f4d099ee3eb8" providerId="LiveId" clId="{65BB7091-FE49-4270-84A5-92C60995A523}" dt="2017-07-04T14:06:03.247" v="630" actId="0"/>
          <ac:spMkLst>
            <pc:docMk/>
            <pc:sldMk cId="2716256299" sldId="257"/>
            <ac:spMk id="22" creationId="{ECE0EB3B-9475-4165-950B-176A3D7A913E}"/>
          </ac:spMkLst>
        </pc:spChg>
        <pc:spChg chg="add mod">
          <ac:chgData name="JIHOON Lee" userId="f3c7f4d099ee3eb8" providerId="LiveId" clId="{65BB7091-FE49-4270-84A5-92C60995A523}" dt="2017-07-04T14:10:29.881" v="885" actId="2711"/>
          <ac:spMkLst>
            <pc:docMk/>
            <pc:sldMk cId="2716256299" sldId="257"/>
            <ac:spMk id="35" creationId="{EA9CD749-345E-4956-8495-FE5D4C9D34D3}"/>
          </ac:spMkLst>
        </pc:spChg>
        <pc:spChg chg="add del mod">
          <ac:chgData name="JIHOON Lee" userId="f3c7f4d099ee3eb8" providerId="LiveId" clId="{65BB7091-FE49-4270-84A5-92C60995A523}" dt="2017-07-04T14:06:50.720" v="640" actId="478"/>
          <ac:spMkLst>
            <pc:docMk/>
            <pc:sldMk cId="2716256299" sldId="257"/>
            <ac:spMk id="26" creationId="{032D4597-44FC-498B-89F0-2C12979D796C}"/>
          </ac:spMkLst>
        </pc:spChg>
        <pc:spChg chg="add mod">
          <ac:chgData name="JIHOON Lee" userId="f3c7f4d099ee3eb8" providerId="LiveId" clId="{65BB7091-FE49-4270-84A5-92C60995A523}" dt="2017-07-04T14:06:02.870" v="629" actId="1035"/>
          <ac:spMkLst>
            <pc:docMk/>
            <pc:sldMk cId="2716256299" sldId="257"/>
            <ac:spMk id="12" creationId="{76CB8B99-F0B5-4A5B-A67A-CA361FB81DE5}"/>
          </ac:spMkLst>
        </pc:spChg>
        <pc:spChg chg="add mod">
          <ac:chgData name="JIHOON Lee" userId="f3c7f4d099ee3eb8" providerId="LiveId" clId="{65BB7091-FE49-4270-84A5-92C60995A523}" dt="2017-07-04T14:06:02.870" v="629" actId="1035"/>
          <ac:spMkLst>
            <pc:docMk/>
            <pc:sldMk cId="2716256299" sldId="257"/>
            <ac:spMk id="9" creationId="{6AB631D9-F4C3-451D-BD3C-DD06D90D981A}"/>
          </ac:spMkLst>
        </pc:spChg>
        <pc:spChg chg="add mod">
          <ac:chgData name="JIHOON Lee" userId="f3c7f4d099ee3eb8" providerId="LiveId" clId="{65BB7091-FE49-4270-84A5-92C60995A523}" dt="2017-07-04T14:06:03.247" v="630" actId="0"/>
          <ac:spMkLst>
            <pc:docMk/>
            <pc:sldMk cId="2716256299" sldId="257"/>
            <ac:spMk id="16" creationId="{97F9FE6E-C487-47F0-BA3F-2E0A669B9D94}"/>
          </ac:spMkLst>
        </pc:spChg>
        <pc:spChg chg="add mod">
          <ac:chgData name="JIHOON Lee" userId="f3c7f4d099ee3eb8" providerId="LiveId" clId="{65BB7091-FE49-4270-84A5-92C60995A523}" dt="2017-07-04T14:06:03.247" v="630" actId="0"/>
          <ac:spMkLst>
            <pc:docMk/>
            <pc:sldMk cId="2716256299" sldId="257"/>
            <ac:spMk id="18" creationId="{DF6FDE4C-C5A3-4CFA-B7DF-6A148C700834}"/>
          </ac:spMkLst>
        </pc:spChg>
        <pc:spChg chg="add mod">
          <ac:chgData name="JIHOON Lee" userId="f3c7f4d099ee3eb8" providerId="LiveId" clId="{65BB7091-FE49-4270-84A5-92C60995A523}" dt="2017-07-04T14:10:57.264" v="889" actId="0"/>
          <ac:spMkLst>
            <pc:docMk/>
            <pc:sldMk cId="2716256299" sldId="257"/>
            <ac:spMk id="23" creationId="{5226EF8E-8572-48A8-BF5F-431A6261E5FB}"/>
          </ac:spMkLst>
        </pc:spChg>
        <pc:spChg chg="add mod">
          <ac:chgData name="JIHOON Lee" userId="f3c7f4d099ee3eb8" providerId="LiveId" clId="{65BB7091-FE49-4270-84A5-92C60995A523}" dt="2017-07-04T14:05:12" v="566" actId="0"/>
          <ac:spMkLst>
            <pc:docMk/>
            <pc:sldMk cId="2716256299" sldId="257"/>
            <ac:spMk id="14" creationId="{1F93AF1C-5602-4C5B-AC29-5EEF35231DE3}"/>
          </ac:spMkLst>
        </pc:spChg>
        <pc:spChg chg="add mod">
          <ac:chgData name="JIHOON Lee" userId="f3c7f4d099ee3eb8" providerId="LiveId" clId="{65BB7091-FE49-4270-84A5-92C60995A523}" dt="2017-07-04T14:06:03.247" v="630" actId="0"/>
          <ac:spMkLst>
            <pc:docMk/>
            <pc:sldMk cId="2716256299" sldId="257"/>
            <ac:spMk id="19" creationId="{98EC75C7-2355-4B6C-AD5A-0F33F7186CBA}"/>
          </ac:spMkLst>
        </pc:spChg>
        <pc:spChg chg="add mod">
          <ac:chgData name="JIHOON Lee" userId="f3c7f4d099ee3eb8" providerId="LiveId" clId="{65BB7091-FE49-4270-84A5-92C60995A523}" dt="2017-07-04T14:06:02.870" v="629" actId="1035"/>
          <ac:spMkLst>
            <pc:docMk/>
            <pc:sldMk cId="2716256299" sldId="257"/>
            <ac:spMk id="11" creationId="{F0A470A5-6F9E-4567-8A66-9C12BD013088}"/>
          </ac:spMkLst>
        </pc:spChg>
        <pc:spChg chg="add mod">
          <ac:chgData name="JIHOON Lee" userId="f3c7f4d099ee3eb8" providerId="LiveId" clId="{65BB7091-FE49-4270-84A5-92C60995A523}" dt="2017-07-04T14:06:04.192" v="632" actId="14100"/>
          <ac:spMkLst>
            <pc:docMk/>
            <pc:sldMk cId="2716256299" sldId="257"/>
            <ac:spMk id="8" creationId="{DD7DCB87-A91A-4C75-8617-939156DD78CD}"/>
          </ac:spMkLst>
        </pc:spChg>
        <pc:spChg chg="add mod ord">
          <ac:chgData name="JIHOON Lee" userId="f3c7f4d099ee3eb8" providerId="LiveId" clId="{65BB7091-FE49-4270-84A5-92C60995A523}" dt="2017-07-04T14:10:54.927" v="887" actId="0"/>
          <ac:spMkLst>
            <pc:docMk/>
            <pc:sldMk cId="2716256299" sldId="257"/>
            <ac:spMk id="28" creationId="{1EC5EFD5-6D85-4E4F-ABFE-53775945A2D8}"/>
          </ac:spMkLst>
        </pc:spChg>
        <pc:spChg chg="add mod">
          <ac:chgData name="JIHOON Lee" userId="f3c7f4d099ee3eb8" providerId="LiveId" clId="{65BB7091-FE49-4270-84A5-92C60995A523}" dt="2017-07-04T14:08:13.668" v="735" actId="1076"/>
          <ac:spMkLst>
            <pc:docMk/>
            <pc:sldMk cId="2716256299" sldId="257"/>
            <ac:spMk id="29" creationId="{664E7492-13E3-4B35-A03C-65E338826564}"/>
          </ac:spMkLst>
        </pc:spChg>
        <pc:spChg chg="add mod">
          <ac:chgData name="JIHOON Lee" userId="f3c7f4d099ee3eb8" providerId="LiveId" clId="{65BB7091-FE49-4270-84A5-92C60995A523}" dt="2017-07-04T14:06:03.247" v="630" actId="0"/>
          <ac:spMkLst>
            <pc:docMk/>
            <pc:sldMk cId="2716256299" sldId="257"/>
            <ac:spMk id="21" creationId="{4A6ED4D6-E725-491D-8658-DE88CB6D4FA1}"/>
          </ac:spMkLst>
        </pc:spChg>
        <pc:grpChg chg="add mod">
          <ac:chgData name="JIHOON Lee" userId="f3c7f4d099ee3eb8" providerId="LiveId" clId="{65BB7091-FE49-4270-84A5-92C60995A523}" dt="2017-07-04T14:08:21.920" v="740" actId="0"/>
          <ac:grpSpMkLst>
            <pc:docMk/>
            <pc:sldMk cId="2716256299" sldId="257"/>
            <ac:grpSpMk id="31" creationId="{A3348457-4E03-4CA6-817D-D5904275E1CD}"/>
          </ac:grpSpMkLst>
        </pc:grpChg>
        <pc:grpChg chg="add del mod">
          <ac:chgData name="JIHOON Lee" userId="f3c7f4d099ee3eb8" providerId="LiveId" clId="{65BB7091-FE49-4270-84A5-92C60995A523}" dt="2017-07-04T13:56:46.612" v="33" actId="0"/>
          <ac:grpSpMkLst>
            <pc:docMk/>
            <pc:sldMk cId="2716256299" sldId="257"/>
            <ac:grpSpMk id="7" creationId="{6F7AA73A-49E0-48D1-8D89-CDCAF7E2E42D}"/>
          </ac:grpSpMkLst>
        </pc:grpChg>
      </pc:sldChg>
    </pc:docChg>
  </pc:docChgLst>
  <pc:docChgLst>
    <pc:chgData name="JIHOON Lee" userId="f3c7f4d099ee3eb8" providerId="LiveId" clId="{AAF87D04-07DD-4409-93B8-F0379B3F0483}"/>
    <pc:docChg chg="custSel addSld modSld">
      <pc:chgData name="JIHOON Lee" userId="f3c7f4d099ee3eb8" providerId="LiveId" clId="{AAF87D04-07DD-4409-93B8-F0379B3F0483}" dt="2017-07-04T14:46:24.561" v="137" actId="1076"/>
      <pc:docMkLst>
        <pc:docMk/>
      </pc:docMkLst>
      <pc:sldChg chg="modSp setBg">
        <pc:chgData name="JIHOON Lee" userId="f3c7f4d099ee3eb8" providerId="LiveId" clId="{AAF87D04-07DD-4409-93B8-F0379B3F0483}" dt="2017-07-04T14:35:16.105" v="1" actId="14861"/>
        <pc:sldMkLst>
          <pc:docMk/>
          <pc:sldMk cId="2716256299" sldId="257"/>
        </pc:sldMkLst>
        <pc:spChg chg="mod">
          <ac:chgData name="JIHOON Lee" userId="f3c7f4d099ee3eb8" providerId="LiveId" clId="{AAF87D04-07DD-4409-93B8-F0379B3F0483}" dt="2017-07-04T14:35:16.105" v="1" actId="14861"/>
          <ac:spMkLst>
            <pc:docMk/>
            <pc:sldMk cId="2716256299" sldId="257"/>
            <ac:spMk id="8" creationId="{DD7DCB87-A91A-4C75-8617-939156DD78CD}"/>
          </ac:spMkLst>
        </pc:spChg>
        <pc:spChg chg="mod">
          <ac:chgData name="JIHOON Lee" userId="f3c7f4d099ee3eb8" providerId="LiveId" clId="{AAF87D04-07DD-4409-93B8-F0379B3F0483}" dt="2017-07-04T14:35:16.105" v="1" actId="14861"/>
          <ac:spMkLst>
            <pc:docMk/>
            <pc:sldMk cId="2716256299" sldId="257"/>
            <ac:spMk id="4" creationId="{6EEC8A97-F5B1-4D80-A9A7-B054784BBC50}"/>
          </ac:spMkLst>
        </pc:spChg>
      </pc:sldChg>
      <pc:sldChg chg="addSp delSp modSp add">
        <pc:chgData name="JIHOON Lee" userId="f3c7f4d099ee3eb8" providerId="LiveId" clId="{AAF87D04-07DD-4409-93B8-F0379B3F0483}" dt="2017-07-04T14:46:24.561" v="137" actId="1076"/>
        <pc:sldMkLst>
          <pc:docMk/>
          <pc:sldMk cId="2477417305" sldId="258"/>
        </pc:sldMkLst>
        <pc:spChg chg="del">
          <ac:chgData name="JIHOON Lee" userId="f3c7f4d099ee3eb8" providerId="LiveId" clId="{AAF87D04-07DD-4409-93B8-F0379B3F0483}" dt="2017-07-04T14:37:23.535" v="3" actId="478"/>
          <ac:spMkLst>
            <pc:docMk/>
            <pc:sldMk cId="2477417305" sldId="258"/>
            <ac:spMk id="2" creationId="{E0DA8E3A-4F41-4E11-966C-44C0B6725010}"/>
          </ac:spMkLst>
        </pc:spChg>
        <pc:spChg chg="add">
          <ac:chgData name="JIHOON Lee" userId="f3c7f4d099ee3eb8" providerId="LiveId" clId="{AAF87D04-07DD-4409-93B8-F0379B3F0483}" dt="2017-07-04T14:46:18.624" v="136" actId="0"/>
          <ac:spMkLst>
            <pc:docMk/>
            <pc:sldMk cId="2477417305" sldId="258"/>
            <ac:spMk id="13" creationId="{D7FA2E82-CD4B-4BC9-9D67-ABAAC6E28A53}"/>
          </ac:spMkLst>
        </pc:spChg>
        <pc:spChg chg="add">
          <ac:chgData name="JIHOON Lee" userId="f3c7f4d099ee3eb8" providerId="LiveId" clId="{AAF87D04-07DD-4409-93B8-F0379B3F0483}" dt="2017-07-04T14:46:18.624" v="136" actId="0"/>
          <ac:spMkLst>
            <pc:docMk/>
            <pc:sldMk cId="2477417305" sldId="258"/>
            <ac:spMk id="12" creationId="{7662AD1B-DC2B-4EBA-86BF-A1EA4D211D80}"/>
          </ac:spMkLst>
        </pc:spChg>
        <pc:spChg chg="add mod">
          <ac:chgData name="JIHOON Lee" userId="f3c7f4d099ee3eb8" providerId="LiveId" clId="{AAF87D04-07DD-4409-93B8-F0379B3F0483}" dt="2017-07-04T14:46:24.561" v="137" actId="1076"/>
          <ac:spMkLst>
            <pc:docMk/>
            <pc:sldMk cId="2477417305" sldId="258"/>
            <ac:spMk id="9" creationId="{64AD166A-D79D-4329-8196-BB447B2EE551}"/>
          </ac:spMkLst>
        </pc:spChg>
        <pc:spChg chg="del">
          <ac:chgData name="JIHOON Lee" userId="f3c7f4d099ee3eb8" providerId="LiveId" clId="{AAF87D04-07DD-4409-93B8-F0379B3F0483}" dt="2017-07-04T14:37:23.535" v="3" actId="478"/>
          <ac:spMkLst>
            <pc:docMk/>
            <pc:sldMk cId="2477417305" sldId="258"/>
            <ac:spMk id="3" creationId="{9EA48913-ADF8-4B20-8576-B9FBB07B1FF4}"/>
          </ac:spMkLst>
        </pc:spChg>
        <pc:spChg chg="add mod">
          <ac:chgData name="JIHOON Lee" userId="f3c7f4d099ee3eb8" providerId="LiveId" clId="{AAF87D04-07DD-4409-93B8-F0379B3F0483}" dt="2017-07-04T14:46:24.561" v="137" actId="1076"/>
          <ac:spMkLst>
            <pc:docMk/>
            <pc:sldMk cId="2477417305" sldId="258"/>
            <ac:spMk id="7" creationId="{7BCB1234-C8B2-4593-8778-1BDF600A6D6B}"/>
          </ac:spMkLst>
        </pc:spChg>
        <pc:spChg chg="add mod">
          <ac:chgData name="JIHOON Lee" userId="f3c7f4d099ee3eb8" providerId="LiveId" clId="{AAF87D04-07DD-4409-93B8-F0379B3F0483}" dt="2017-07-04T14:46:24.561" v="137" actId="1076"/>
          <ac:spMkLst>
            <pc:docMk/>
            <pc:sldMk cId="2477417305" sldId="258"/>
            <ac:spMk id="6" creationId="{4BD23D11-E43B-4933-A64E-C5AA35F7E492}"/>
          </ac:spMkLst>
        </pc:spChg>
        <pc:spChg chg="add mod">
          <ac:chgData name="JIHOON Lee" userId="f3c7f4d099ee3eb8" providerId="LiveId" clId="{AAF87D04-07DD-4409-93B8-F0379B3F0483}" dt="2017-07-04T14:46:24.561" v="137" actId="1076"/>
          <ac:spMkLst>
            <pc:docMk/>
            <pc:sldMk cId="2477417305" sldId="258"/>
            <ac:spMk id="8" creationId="{3B38AB40-F19D-4E68-A636-B8DAD611EE84}"/>
          </ac:spMkLst>
        </pc:spChg>
        <pc:spChg chg="add mod">
          <ac:chgData name="JIHOON Lee" userId="f3c7f4d099ee3eb8" providerId="LiveId" clId="{AAF87D04-07DD-4409-93B8-F0379B3F0483}" dt="2017-07-04T14:46:24.561" v="137" actId="1076"/>
          <ac:spMkLst>
            <pc:docMk/>
            <pc:sldMk cId="2477417305" sldId="258"/>
            <ac:spMk id="5" creationId="{47F64850-12FC-4F50-9C89-D96D54F87427}"/>
          </ac:spMkLst>
        </pc:spChg>
        <pc:spChg chg="add mod">
          <ac:chgData name="JIHOON Lee" userId="f3c7f4d099ee3eb8" providerId="LiveId" clId="{AAF87D04-07DD-4409-93B8-F0379B3F0483}" dt="2017-07-04T14:46:24.561" v="137" actId="1076"/>
          <ac:spMkLst>
            <pc:docMk/>
            <pc:sldMk cId="2477417305" sldId="258"/>
            <ac:spMk id="4" creationId="{D71E65B3-4FB3-4DD0-A9A9-6C82F870FCAF}"/>
          </ac:spMkLst>
        </pc:spChg>
        <pc:spChg chg="add mod">
          <ac:chgData name="JIHOON Lee" userId="f3c7f4d099ee3eb8" providerId="LiveId" clId="{AAF87D04-07DD-4409-93B8-F0379B3F0483}" dt="2017-07-04T14:46:24.561" v="137" actId="1076"/>
          <ac:spMkLst>
            <pc:docMk/>
            <pc:sldMk cId="2477417305" sldId="258"/>
            <ac:spMk id="11" creationId="{D7B76773-C94E-434A-B665-6F9DEC1B8CBA}"/>
          </ac:spMkLst>
        </pc:spChg>
        <pc:spChg chg="add mod">
          <ac:chgData name="JIHOON Lee" userId="f3c7f4d099ee3eb8" providerId="LiveId" clId="{AAF87D04-07DD-4409-93B8-F0379B3F0483}" dt="2017-07-04T14:46:24.561" v="137" actId="1076"/>
          <ac:spMkLst>
            <pc:docMk/>
            <pc:sldMk cId="2477417305" sldId="258"/>
            <ac:spMk id="10" creationId="{76BC2F26-5047-41B9-B794-6123F590D87A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BE97D3A-50D2-457C-96D8-9703670E42E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3AEBA85B-DA70-4B84-854E-C3D77A22A70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DDC41D5C-D819-4043-B408-1BA9B7186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FD76C9C-8FD4-4402-ACBB-88F8E6CECC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21C6D6B-B481-443C-97F2-26E88A6FCA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405362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B803383-265F-496E-BF9C-EAA6687EEC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18BB026E-5B70-4C9F-8D34-37F0D18AACB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66B9346-12D0-437F-B93A-0D4A4FE6B9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D968834-E1D8-49A3-A8E2-8939C617A2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3C8EFDF-9A90-447C-BBC1-90216E6867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351808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EEF52889-B759-43A7-8782-7F80E685BD5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85F643AB-5839-4664-A688-2FB6EDA540C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B8D2EA4-D964-46BB-AD57-AF1FBFA521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4378A37-7FAE-41A4-A50C-0CBAF56438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2235CB9B-2566-4B34-A687-FBB1466241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21034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96F21F9-D867-49B0-9E61-0061CA87D2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B0647B80-942C-452E-A261-AC95AE016E6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2C68495-19AE-4B2B-9587-173743F445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1779088-C824-4111-963C-1E985C5C8A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18ACE734-2236-4C7B-9DA7-3AAC6C470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776497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113DFF7-FD43-44F1-B440-8DFDEE94A1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F7A321C-B5F5-408B-A46B-66C7CD51AB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5879E44-74DE-4C1E-BC82-9A33179801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F3BE40C-B8D2-40F5-98B1-EDEFD24793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CFC5C6F-B766-49CD-8C58-A0E21B15CF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40518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29AB4D1-39FA-4EAC-B859-BE8D33505C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DD26B73B-BB18-48A5-B513-960EDB78D2A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290C7000-0B3B-4C58-B84C-8AF62BE900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1999A7E5-EC88-44C2-91C7-1D40C45D6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75E6321-DBED-43E7-8753-552DEF3B42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72E2F99C-2C47-4222-89C0-4465EA4465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25237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0593145-A0A4-4081-8419-34AACF6534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559B81A3-0247-4CDA-8F5F-1819742F90C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A4377D05-C4CA-42D9-A1F5-EDCCA46824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183097D0-3B64-4216-895C-41BC2E33D30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E694F9A2-4698-4C89-8570-D28383CE68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48EF474E-D1EC-4466-A114-1727992F06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01D47AAC-6981-4CE6-8082-4A3128C67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00C5CBFD-1FFC-4625-B430-3670FE0CFD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576149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9656906-D9F8-4C12-A2D9-BABCECF995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9E8B2D71-311E-444B-BFBC-7007B57CB1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6A1DE123-6949-49A3-9887-F06A31E4BA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AC6AB523-1DF6-4F2D-A6BA-6979B196BD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453270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9CE5E07F-C849-4575-A22A-2AC223FAFA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47EE61A3-3B24-472A-A4BF-1A49039512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52A4F644-58B5-4122-AF6B-EE5F411774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583881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73BC8ED-2F5C-40BD-881A-B27B11D1DB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4A67829D-7FA7-4D1D-B45C-3C691A81AA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EDE4A58E-B43E-4045-8B46-FE74E0B20A4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D408FA08-34A0-439E-8400-270A092163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029EBAEF-BEE5-4357-BA58-38743E9CA7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1BCAA04F-F112-4A8B-8CFA-348F040638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186660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E344899-8832-424A-9BCA-4A6390DDE2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4D96F668-8559-4823-BAB0-13B46B4819B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CE050A87-9FE4-4E94-9DC6-4A28759929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969D1C3D-868E-4E5C-9798-D931D2EDE9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DD312BEF-A894-4344-8260-C6D09FFE93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4EB6A80-7BF2-4DD0-8EB0-342DE2206B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195271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0B33BAFF-8F42-4CEF-ABCC-A3398063CC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922EF364-3A79-4FC8-BE2A-7728765E57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48F3E1C-3476-490B-8C5A-4207A4319C9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37FA5-F0A8-45E7-9CD2-D75214ADE277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FC9B803F-9088-4921-BDE2-252D60DADAF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B23B089-E941-4B45-962E-43DE8326029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DD4DE9-9A6D-4CD8-8098-4557F96B176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806088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사각형: 둥근 모서리 3">
            <a:extLst>
              <a:ext uri="{FF2B5EF4-FFF2-40B4-BE49-F238E27FC236}">
                <a16:creationId xmlns:a16="http://schemas.microsoft.com/office/drawing/2014/main" id="{6EEC8A97-F5B1-4D80-A9A7-B054784BBC50}"/>
              </a:ext>
            </a:extLst>
          </p:cNvPr>
          <p:cNvSpPr/>
          <p:nvPr/>
        </p:nvSpPr>
        <p:spPr>
          <a:xfrm>
            <a:off x="1138990" y="2005264"/>
            <a:ext cx="4242755" cy="4094992"/>
          </a:xfrm>
          <a:prstGeom prst="roundRect">
            <a:avLst>
              <a:gd name="adj" fmla="val 3717"/>
            </a:avLst>
          </a:prstGeom>
          <a:solidFill>
            <a:schemeClr val="bg1"/>
          </a:solidFill>
          <a:ln w="22225">
            <a:solidFill>
              <a:srgbClr val="0070C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사각형: 둥근 위쪽 모서리 4">
            <a:extLst>
              <a:ext uri="{FF2B5EF4-FFF2-40B4-BE49-F238E27FC236}">
                <a16:creationId xmlns:a16="http://schemas.microsoft.com/office/drawing/2014/main" id="{17867838-E4C9-4837-A1B9-77BCA44338A0}"/>
              </a:ext>
            </a:extLst>
          </p:cNvPr>
          <p:cNvSpPr/>
          <p:nvPr/>
        </p:nvSpPr>
        <p:spPr>
          <a:xfrm rot="10800000">
            <a:off x="1124476" y="1826835"/>
            <a:ext cx="3288959" cy="578498"/>
          </a:xfrm>
          <a:prstGeom prst="round2SameRect">
            <a:avLst/>
          </a:prstGeom>
          <a:gradFill flip="none" rotWithShape="1">
            <a:gsLst>
              <a:gs pos="0">
                <a:srgbClr val="00589A"/>
              </a:gs>
              <a:gs pos="100000">
                <a:srgbClr val="008F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n>
                <a:solidFill>
                  <a:srgbClr val="0C988B">
                    <a:alpha val="0"/>
                  </a:srgbClr>
                </a:solidFill>
              </a:ln>
            </a:endParaRPr>
          </a:p>
        </p:txBody>
      </p:sp>
      <p:sp>
        <p:nvSpPr>
          <p:cNvPr id="6" name="직각 삼각형 5">
            <a:extLst>
              <a:ext uri="{FF2B5EF4-FFF2-40B4-BE49-F238E27FC236}">
                <a16:creationId xmlns:a16="http://schemas.microsoft.com/office/drawing/2014/main" id="{94E054C6-F267-43C3-9475-2BACC857CDB3}"/>
              </a:ext>
            </a:extLst>
          </p:cNvPr>
          <p:cNvSpPr/>
          <p:nvPr/>
        </p:nvSpPr>
        <p:spPr>
          <a:xfrm>
            <a:off x="4413436" y="1826835"/>
            <a:ext cx="70692" cy="169571"/>
          </a:xfrm>
          <a:prstGeom prst="rtTriangle">
            <a:avLst/>
          </a:prstGeom>
          <a:solidFill>
            <a:srgbClr val="00589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ln>
                <a:solidFill>
                  <a:srgbClr val="0C988B">
                    <a:alpha val="0"/>
                  </a:srgbClr>
                </a:solidFill>
              </a:ln>
            </a:endParaRPr>
          </a:p>
        </p:txBody>
      </p:sp>
      <p:sp>
        <p:nvSpPr>
          <p:cNvPr id="8" name="사각형: 둥근 모서리 7">
            <a:extLst>
              <a:ext uri="{FF2B5EF4-FFF2-40B4-BE49-F238E27FC236}">
                <a16:creationId xmlns:a16="http://schemas.microsoft.com/office/drawing/2014/main" id="{DD7DCB87-A91A-4C75-8617-939156DD78CD}"/>
              </a:ext>
            </a:extLst>
          </p:cNvPr>
          <p:cNvSpPr/>
          <p:nvPr/>
        </p:nvSpPr>
        <p:spPr>
          <a:xfrm>
            <a:off x="5617683" y="2005264"/>
            <a:ext cx="5579705" cy="4094992"/>
          </a:xfrm>
          <a:prstGeom prst="roundRect">
            <a:avLst>
              <a:gd name="adj" fmla="val 3717"/>
            </a:avLst>
          </a:prstGeom>
          <a:solidFill>
            <a:schemeClr val="bg1"/>
          </a:solidFill>
          <a:ln w="22225">
            <a:solidFill>
              <a:srgbClr val="0C988B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사각형: 둥근 위쪽 모서리 8">
            <a:extLst>
              <a:ext uri="{FF2B5EF4-FFF2-40B4-BE49-F238E27FC236}">
                <a16:creationId xmlns:a16="http://schemas.microsoft.com/office/drawing/2014/main" id="{6AB631D9-F4C3-451D-BD3C-DD06D90D981A}"/>
              </a:ext>
            </a:extLst>
          </p:cNvPr>
          <p:cNvSpPr/>
          <p:nvPr/>
        </p:nvSpPr>
        <p:spPr>
          <a:xfrm rot="10800000">
            <a:off x="5603169" y="1826835"/>
            <a:ext cx="3470646" cy="578498"/>
          </a:xfrm>
          <a:prstGeom prst="round2SameRect">
            <a:avLst/>
          </a:prstGeom>
          <a:gradFill flip="none" rotWithShape="1">
            <a:gsLst>
              <a:gs pos="0">
                <a:srgbClr val="0C988B"/>
              </a:gs>
              <a:gs pos="100000">
                <a:srgbClr val="0FC1B0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n>
                <a:solidFill>
                  <a:srgbClr val="0C988B">
                    <a:alpha val="0"/>
                  </a:srgbClr>
                </a:solidFill>
              </a:ln>
            </a:endParaRPr>
          </a:p>
        </p:txBody>
      </p:sp>
      <p:sp>
        <p:nvSpPr>
          <p:cNvPr id="10" name="직각 삼각형 9">
            <a:extLst>
              <a:ext uri="{FF2B5EF4-FFF2-40B4-BE49-F238E27FC236}">
                <a16:creationId xmlns:a16="http://schemas.microsoft.com/office/drawing/2014/main" id="{696F6942-6319-4713-BB85-1B9B90E48001}"/>
              </a:ext>
            </a:extLst>
          </p:cNvPr>
          <p:cNvSpPr/>
          <p:nvPr/>
        </p:nvSpPr>
        <p:spPr>
          <a:xfrm>
            <a:off x="9068546" y="1826835"/>
            <a:ext cx="70692" cy="169571"/>
          </a:xfrm>
          <a:prstGeom prst="rtTriangle">
            <a:avLst/>
          </a:prstGeom>
          <a:solidFill>
            <a:srgbClr val="0C988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>
              <a:ln>
                <a:solidFill>
                  <a:srgbClr val="0C988B">
                    <a:alpha val="0"/>
                  </a:srgbClr>
                </a:solidFill>
              </a:ln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F0A470A5-6F9E-4567-8A66-9C12BD013088}"/>
              </a:ext>
            </a:extLst>
          </p:cNvPr>
          <p:cNvSpPr txBox="1"/>
          <p:nvPr/>
        </p:nvSpPr>
        <p:spPr>
          <a:xfrm>
            <a:off x="1257429" y="1897106"/>
            <a:ext cx="278473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</a:t>
            </a:r>
            <a:r>
              <a:rPr lang="ko-KR" altLang="en-US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 크게 의존함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CB8B99-F0B5-4A5B-A67A-CA361FB81DE5}"/>
              </a:ext>
            </a:extLst>
          </p:cNvPr>
          <p:cNvSpPr txBox="1"/>
          <p:nvPr/>
        </p:nvSpPr>
        <p:spPr>
          <a:xfrm>
            <a:off x="5755470" y="1897106"/>
            <a:ext cx="314220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</a:t>
            </a:r>
            <a:r>
              <a:rPr lang="ko-KR" altLang="en-US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의 </a:t>
            </a:r>
            <a:r>
              <a:rPr lang="en-US" altLang="ko-KR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</a:t>
            </a:r>
            <a:r>
              <a:rPr lang="ko-KR" altLang="en-US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관계 개선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D7624497-DA5A-42E5-8A83-D48DD8771391}"/>
              </a:ext>
            </a:extLst>
          </p:cNvPr>
          <p:cNvSpPr txBox="1"/>
          <p:nvPr/>
        </p:nvSpPr>
        <p:spPr>
          <a:xfrm>
            <a:off x="587841" y="510068"/>
            <a:ext cx="302679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2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1. </a:t>
            </a:r>
            <a:r>
              <a:rPr lang="ko-KR" altLang="en-US" sz="32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사업 추진배경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1F93AF1C-5602-4C5B-AC29-5EEF35231DE3}"/>
              </a:ext>
            </a:extLst>
          </p:cNvPr>
          <p:cNvSpPr txBox="1"/>
          <p:nvPr/>
        </p:nvSpPr>
        <p:spPr>
          <a:xfrm>
            <a:off x="876599" y="1103559"/>
            <a:ext cx="67136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- 000 </a:t>
            </a:r>
            <a:r>
              <a:rPr lang="ko-KR" altLang="en-US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사업을 위해 반드시 바뀌어야 할 </a:t>
            </a:r>
            <a:r>
              <a:rPr lang="en-US" altLang="ko-KR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2</a:t>
            </a:r>
            <a:r>
              <a:rPr lang="ko-KR" altLang="en-US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가지 내용들</a:t>
            </a:r>
          </a:p>
        </p:txBody>
      </p:sp>
      <p:sp>
        <p:nvSpPr>
          <p:cNvPr id="23" name="원형: 비어 있음 22">
            <a:extLst>
              <a:ext uri="{FF2B5EF4-FFF2-40B4-BE49-F238E27FC236}">
                <a16:creationId xmlns:a16="http://schemas.microsoft.com/office/drawing/2014/main" id="{5226EF8E-8572-48A8-BF5F-431A6261E5FB}"/>
              </a:ext>
            </a:extLst>
          </p:cNvPr>
          <p:cNvSpPr/>
          <p:nvPr/>
        </p:nvSpPr>
        <p:spPr>
          <a:xfrm>
            <a:off x="6240767" y="2829600"/>
            <a:ext cx="2037078" cy="2037078"/>
          </a:xfrm>
          <a:prstGeom prst="donut">
            <a:avLst>
              <a:gd name="adj" fmla="val 19051"/>
            </a:avLst>
          </a:prstGeom>
          <a:gradFill flip="none" rotWithShape="1">
            <a:gsLst>
              <a:gs pos="0">
                <a:srgbClr val="0C988B"/>
              </a:gs>
              <a:gs pos="100000">
                <a:srgbClr val="0FC1B0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>
              <a:ln>
                <a:solidFill>
                  <a:srgbClr val="0C988B">
                    <a:alpha val="0"/>
                  </a:srgbClr>
                </a:solidFill>
              </a:ln>
            </a:endParaRPr>
          </a:p>
        </p:txBody>
      </p:sp>
      <p:sp>
        <p:nvSpPr>
          <p:cNvPr id="24" name="원형: 비어 있음 23">
            <a:extLst>
              <a:ext uri="{FF2B5EF4-FFF2-40B4-BE49-F238E27FC236}">
                <a16:creationId xmlns:a16="http://schemas.microsoft.com/office/drawing/2014/main" id="{1F719BF3-065E-4FA4-B340-6818CEEF528B}"/>
              </a:ext>
            </a:extLst>
          </p:cNvPr>
          <p:cNvSpPr/>
          <p:nvPr/>
        </p:nvSpPr>
        <p:spPr>
          <a:xfrm>
            <a:off x="8847608" y="2829600"/>
            <a:ext cx="2037078" cy="2037078"/>
          </a:xfrm>
          <a:prstGeom prst="donut">
            <a:avLst>
              <a:gd name="adj" fmla="val 19051"/>
            </a:avLst>
          </a:prstGeom>
          <a:gradFill flip="none" rotWithShape="1">
            <a:gsLst>
              <a:gs pos="0">
                <a:srgbClr val="0C988B"/>
              </a:gs>
              <a:gs pos="100000">
                <a:srgbClr val="0FC1B0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>
              <a:ln>
                <a:solidFill>
                  <a:srgbClr val="0C988B">
                    <a:alpha val="0"/>
                  </a:srgbClr>
                </a:solidFill>
              </a:ln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664E7492-13E3-4B35-A03C-65E338826564}"/>
              </a:ext>
            </a:extLst>
          </p:cNvPr>
          <p:cNvSpPr txBox="1"/>
          <p:nvPr/>
        </p:nvSpPr>
        <p:spPr>
          <a:xfrm>
            <a:off x="2307365" y="5045107"/>
            <a:ext cx="171072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6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판매 비율이</a:t>
            </a:r>
            <a:endParaRPr lang="en-US" altLang="ko-KR" sz="1600" dirty="0">
              <a:ln>
                <a:solidFill>
                  <a:srgbClr val="0C988B">
                    <a:alpha val="0"/>
                  </a:srgb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r>
              <a:rPr lang="ko-KR" altLang="en-US" sz="16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다른 </a:t>
            </a:r>
            <a:r>
              <a:rPr lang="ko-KR" altLang="en-US" sz="1600" dirty="0" err="1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부분보다크다</a:t>
            </a:r>
            <a:endParaRPr lang="ko-KR" altLang="en-US" sz="1600" dirty="0">
              <a:ln>
                <a:solidFill>
                  <a:srgbClr val="0C988B">
                    <a:alpha val="0"/>
                  </a:srgb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CDDB003-1C4A-4FE5-B176-9A06CBA152C8}"/>
              </a:ext>
            </a:extLst>
          </p:cNvPr>
          <p:cNvSpPr txBox="1"/>
          <p:nvPr/>
        </p:nvSpPr>
        <p:spPr>
          <a:xfrm>
            <a:off x="6243287" y="5045107"/>
            <a:ext cx="201048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16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업체 비중이 높고</a:t>
            </a:r>
            <a:endParaRPr lang="en-US" altLang="ko-KR" sz="1600" dirty="0">
              <a:ln>
                <a:solidFill>
                  <a:srgbClr val="0C988B">
                    <a:alpha val="0"/>
                  </a:srgb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ctr"/>
            <a:r>
              <a:rPr lang="en-US" altLang="ko-KR" sz="16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업체 비중이 낮다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9D7DC742-0DE7-451F-B155-17C238A4A689}"/>
              </a:ext>
            </a:extLst>
          </p:cNvPr>
          <p:cNvSpPr txBox="1"/>
          <p:nvPr/>
        </p:nvSpPr>
        <p:spPr>
          <a:xfrm>
            <a:off x="8860104" y="5045107"/>
            <a:ext cx="201208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16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납품액이 상당히</a:t>
            </a:r>
            <a:endParaRPr lang="en-US" altLang="ko-KR" sz="1600" dirty="0">
              <a:ln>
                <a:solidFill>
                  <a:srgbClr val="0C988B">
                    <a:alpha val="0"/>
                  </a:srgb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ctr"/>
            <a:r>
              <a:rPr lang="ko-KR" altLang="en-US" sz="16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적고 관계 개선이 필요</a:t>
            </a:r>
          </a:p>
        </p:txBody>
      </p:sp>
      <p:sp>
        <p:nvSpPr>
          <p:cNvPr id="33" name="타원 32">
            <a:extLst>
              <a:ext uri="{FF2B5EF4-FFF2-40B4-BE49-F238E27FC236}">
                <a16:creationId xmlns:a16="http://schemas.microsoft.com/office/drawing/2014/main" id="{DFCFD083-DBCF-4DC8-B1D0-503079DC2F09}"/>
              </a:ext>
            </a:extLst>
          </p:cNvPr>
          <p:cNvSpPr/>
          <p:nvPr/>
        </p:nvSpPr>
        <p:spPr>
          <a:xfrm>
            <a:off x="2593868" y="3131877"/>
            <a:ext cx="1448298" cy="1448298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8" name="부분 원형 27">
            <a:extLst>
              <a:ext uri="{FF2B5EF4-FFF2-40B4-BE49-F238E27FC236}">
                <a16:creationId xmlns:a16="http://schemas.microsoft.com/office/drawing/2014/main" id="{1EC5EFD5-6D85-4E4F-ABFE-53775945A2D8}"/>
              </a:ext>
            </a:extLst>
          </p:cNvPr>
          <p:cNvSpPr/>
          <p:nvPr/>
        </p:nvSpPr>
        <p:spPr>
          <a:xfrm>
            <a:off x="2307365" y="2845374"/>
            <a:ext cx="2021304" cy="2021304"/>
          </a:xfrm>
          <a:prstGeom prst="pie">
            <a:avLst>
              <a:gd name="adj1" fmla="val 1724564"/>
              <a:gd name="adj2" fmla="val 16200000"/>
            </a:avLst>
          </a:prstGeom>
          <a:gradFill flip="none" rotWithShape="1">
            <a:gsLst>
              <a:gs pos="0">
                <a:srgbClr val="00589A"/>
              </a:gs>
              <a:gs pos="100000">
                <a:srgbClr val="008F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>
              <a:ln>
                <a:solidFill>
                  <a:srgbClr val="0C988B">
                    <a:alpha val="0"/>
                  </a:srgbClr>
                </a:solidFill>
              </a:ln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EA9CD749-345E-4956-8495-FE5D4C9D34D3}"/>
              </a:ext>
            </a:extLst>
          </p:cNvPr>
          <p:cNvSpPr txBox="1"/>
          <p:nvPr/>
        </p:nvSpPr>
        <p:spPr>
          <a:xfrm>
            <a:off x="6769073" y="3586529"/>
            <a:ext cx="95891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55%</a:t>
            </a:r>
            <a:endParaRPr lang="ko-KR" altLang="en-US" sz="2800" dirty="0">
              <a:ln>
                <a:solidFill>
                  <a:srgbClr val="0C988B">
                    <a:alpha val="0"/>
                  </a:srgb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09CAFB39-E677-4B17-BD73-8961B808C282}"/>
              </a:ext>
            </a:extLst>
          </p:cNvPr>
          <p:cNvSpPr txBox="1"/>
          <p:nvPr/>
        </p:nvSpPr>
        <p:spPr>
          <a:xfrm>
            <a:off x="9386688" y="3586529"/>
            <a:ext cx="95891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45%</a:t>
            </a:r>
            <a:endParaRPr lang="ko-KR" altLang="en-US" sz="2800" dirty="0">
              <a:ln>
                <a:solidFill>
                  <a:srgbClr val="0C988B">
                    <a:alpha val="0"/>
                  </a:srgb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162562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사각형: 둥근 모서리 3">
            <a:extLst>
              <a:ext uri="{FF2B5EF4-FFF2-40B4-BE49-F238E27FC236}">
                <a16:creationId xmlns:a16="http://schemas.microsoft.com/office/drawing/2014/main" id="{D71E65B3-4FB3-4DD0-A9A9-6C82F870FCAF}"/>
              </a:ext>
            </a:extLst>
          </p:cNvPr>
          <p:cNvSpPr/>
          <p:nvPr/>
        </p:nvSpPr>
        <p:spPr>
          <a:xfrm>
            <a:off x="1749972" y="1979886"/>
            <a:ext cx="3641835" cy="4319752"/>
          </a:xfrm>
          <a:prstGeom prst="roundRect">
            <a:avLst>
              <a:gd name="adj" fmla="val 3247"/>
            </a:avLst>
          </a:prstGeom>
          <a:solidFill>
            <a:schemeClr val="bg1"/>
          </a:solidFill>
          <a:ln w="25400">
            <a:solidFill>
              <a:srgbClr val="0070C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사각형: 둥근 위쪽 모서리 4">
            <a:extLst>
              <a:ext uri="{FF2B5EF4-FFF2-40B4-BE49-F238E27FC236}">
                <a16:creationId xmlns:a16="http://schemas.microsoft.com/office/drawing/2014/main" id="{47F64850-12FC-4F50-9C89-D96D54F87427}"/>
              </a:ext>
            </a:extLst>
          </p:cNvPr>
          <p:cNvSpPr/>
          <p:nvPr/>
        </p:nvSpPr>
        <p:spPr>
          <a:xfrm rot="10800000">
            <a:off x="1737272" y="1807217"/>
            <a:ext cx="2475186" cy="646386"/>
          </a:xfrm>
          <a:prstGeom prst="round2SameRect">
            <a:avLst/>
          </a:prstGeom>
          <a:gradFill flip="none" rotWithShape="1">
            <a:gsLst>
              <a:gs pos="0">
                <a:srgbClr val="00589A"/>
              </a:gs>
              <a:gs pos="100000">
                <a:srgbClr val="0081E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" name="직각 삼각형 5">
            <a:extLst>
              <a:ext uri="{FF2B5EF4-FFF2-40B4-BE49-F238E27FC236}">
                <a16:creationId xmlns:a16="http://schemas.microsoft.com/office/drawing/2014/main" id="{4BD23D11-E43B-4933-A64E-C5AA35F7E492}"/>
              </a:ext>
            </a:extLst>
          </p:cNvPr>
          <p:cNvSpPr/>
          <p:nvPr/>
        </p:nvSpPr>
        <p:spPr>
          <a:xfrm>
            <a:off x="4212458" y="1807216"/>
            <a:ext cx="102739" cy="172670"/>
          </a:xfrm>
          <a:prstGeom prst="rtTriangl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BCB1234-C8B2-4593-8778-1BDF600A6D6B}"/>
              </a:ext>
            </a:extLst>
          </p:cNvPr>
          <p:cNvSpPr txBox="1"/>
          <p:nvPr/>
        </p:nvSpPr>
        <p:spPr>
          <a:xfrm>
            <a:off x="1863633" y="1930354"/>
            <a:ext cx="219322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</a:t>
            </a:r>
            <a:r>
              <a:rPr lang="ko-KR" altLang="en-US" sz="2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 크게 의존함</a:t>
            </a:r>
          </a:p>
        </p:txBody>
      </p:sp>
      <p:sp>
        <p:nvSpPr>
          <p:cNvPr id="8" name="사각형: 둥근 모서리 7">
            <a:extLst>
              <a:ext uri="{FF2B5EF4-FFF2-40B4-BE49-F238E27FC236}">
                <a16:creationId xmlns:a16="http://schemas.microsoft.com/office/drawing/2014/main" id="{3B38AB40-F19D-4E68-A636-B8DAD611EE84}"/>
              </a:ext>
            </a:extLst>
          </p:cNvPr>
          <p:cNvSpPr/>
          <p:nvPr/>
        </p:nvSpPr>
        <p:spPr>
          <a:xfrm>
            <a:off x="5697858" y="1979886"/>
            <a:ext cx="5101521" cy="4319752"/>
          </a:xfrm>
          <a:prstGeom prst="roundRect">
            <a:avLst>
              <a:gd name="adj" fmla="val 3247"/>
            </a:avLst>
          </a:prstGeom>
          <a:solidFill>
            <a:schemeClr val="bg1"/>
          </a:solidFill>
          <a:ln w="25400">
            <a:solidFill>
              <a:srgbClr val="0C988B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사각형: 둥근 위쪽 모서리 8">
            <a:extLst>
              <a:ext uri="{FF2B5EF4-FFF2-40B4-BE49-F238E27FC236}">
                <a16:creationId xmlns:a16="http://schemas.microsoft.com/office/drawing/2014/main" id="{64AD166A-D79D-4329-8196-BB447B2EE551}"/>
              </a:ext>
            </a:extLst>
          </p:cNvPr>
          <p:cNvSpPr/>
          <p:nvPr/>
        </p:nvSpPr>
        <p:spPr>
          <a:xfrm rot="10800000">
            <a:off x="5685158" y="1807217"/>
            <a:ext cx="3395780" cy="646386"/>
          </a:xfrm>
          <a:prstGeom prst="round2SameRect">
            <a:avLst/>
          </a:prstGeom>
          <a:gradFill flip="none" rotWithShape="1">
            <a:gsLst>
              <a:gs pos="0">
                <a:srgbClr val="0C988B"/>
              </a:gs>
              <a:gs pos="100000">
                <a:srgbClr val="0FC1B0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0" name="직각 삼각형 9">
            <a:extLst>
              <a:ext uri="{FF2B5EF4-FFF2-40B4-BE49-F238E27FC236}">
                <a16:creationId xmlns:a16="http://schemas.microsoft.com/office/drawing/2014/main" id="{76BC2F26-5047-41B9-B794-6123F590D87A}"/>
              </a:ext>
            </a:extLst>
          </p:cNvPr>
          <p:cNvSpPr/>
          <p:nvPr/>
        </p:nvSpPr>
        <p:spPr>
          <a:xfrm>
            <a:off x="9082364" y="1807216"/>
            <a:ext cx="102739" cy="172670"/>
          </a:xfrm>
          <a:prstGeom prst="rtTriangle">
            <a:avLst/>
          </a:prstGeom>
          <a:solidFill>
            <a:srgbClr val="0C988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D7B76773-C94E-434A-B665-6F9DEC1B8CBA}"/>
              </a:ext>
            </a:extLst>
          </p:cNvPr>
          <p:cNvSpPr txBox="1"/>
          <p:nvPr/>
        </p:nvSpPr>
        <p:spPr>
          <a:xfrm>
            <a:off x="5811519" y="1930354"/>
            <a:ext cx="249940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</a:t>
            </a:r>
            <a:r>
              <a:rPr lang="ko-KR" altLang="en-US" sz="2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의 </a:t>
            </a:r>
            <a:r>
              <a:rPr lang="en-US" altLang="ko-KR" sz="2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 </a:t>
            </a:r>
            <a:r>
              <a:rPr lang="ko-KR" altLang="en-US" sz="2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관계 개선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62AD1B-DC2B-4EBA-86BF-A1EA4D211D80}"/>
              </a:ext>
            </a:extLst>
          </p:cNvPr>
          <p:cNvSpPr txBox="1"/>
          <p:nvPr/>
        </p:nvSpPr>
        <p:spPr>
          <a:xfrm>
            <a:off x="587841" y="510068"/>
            <a:ext cx="302679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2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1. </a:t>
            </a:r>
            <a:r>
              <a:rPr lang="ko-KR" altLang="en-US" sz="32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사업 추진배경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D7FA2E82-CD4B-4BC9-9D67-ABAAC6E28A53}"/>
              </a:ext>
            </a:extLst>
          </p:cNvPr>
          <p:cNvSpPr txBox="1"/>
          <p:nvPr/>
        </p:nvSpPr>
        <p:spPr>
          <a:xfrm>
            <a:off x="876599" y="1103559"/>
            <a:ext cx="67136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- 000 </a:t>
            </a:r>
            <a:r>
              <a:rPr lang="ko-KR" altLang="en-US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사업을 위해 반드시 바뀌어야 할 </a:t>
            </a:r>
            <a:r>
              <a:rPr lang="en-US" altLang="ko-KR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2</a:t>
            </a:r>
            <a:r>
              <a:rPr lang="ko-KR" altLang="en-US" sz="2400" dirty="0">
                <a:ln>
                  <a:solidFill>
                    <a:srgbClr val="0C988B">
                      <a:alpha val="0"/>
                    </a:srgb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가지 내용들</a:t>
            </a:r>
          </a:p>
        </p:txBody>
      </p:sp>
    </p:spTree>
    <p:extLst>
      <p:ext uri="{BB962C8B-B14F-4D97-AF65-F5344CB8AC3E}">
        <p14:creationId xmlns:p14="http://schemas.microsoft.com/office/powerpoint/2010/main" val="24774173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69</Words>
  <Application>Microsoft Office PowerPoint</Application>
  <PresentationFormat>와이드스크린</PresentationFormat>
  <Paragraphs>16</Paragraphs>
  <Slides>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7" baseType="lpstr">
      <vt:lpstr>나눔스퀘어</vt:lpstr>
      <vt:lpstr>나눔스퀘어 ExtraBold</vt:lpstr>
      <vt:lpstr>맑은 고딕</vt:lpstr>
      <vt:lpstr>Arial</vt:lpstr>
      <vt:lpstr>Office 테마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JIHOON Lee</cp:lastModifiedBy>
  <cp:revision>10</cp:revision>
  <dcterms:created xsi:type="dcterms:W3CDTF">2017-07-04T13:15:46Z</dcterms:created>
  <dcterms:modified xsi:type="dcterms:W3CDTF">2017-07-04T14:59:42Z</dcterms:modified>
</cp:coreProperties>
</file>

<file path=docProps/thumbnail.jpeg>
</file>