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C31"/>
    <a:srgbClr val="E949D2"/>
    <a:srgbClr val="CA1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0568883A-E3CE-41AF-AA69-27B4B9C0B5CD}"/>
    <pc:docChg chg="modSld">
      <pc:chgData name="JIHOON Lee" userId="f3c7f4d099ee3eb8" providerId="LiveId" clId="{0568883A-E3CE-41AF-AA69-27B4B9C0B5CD}" dt="2017-07-05T02:02:15.287" v="0" actId="0"/>
      <pc:docMkLst>
        <pc:docMk/>
      </pc:docMkLst>
      <pc:sldChg chg="modSp">
        <pc:chgData name="JIHOON Lee" userId="f3c7f4d099ee3eb8" providerId="LiveId" clId="{0568883A-E3CE-41AF-AA69-27B4B9C0B5CD}" dt="2017-07-05T02:02:15.287" v="0" actId="0"/>
        <pc:sldMkLst>
          <pc:docMk/>
          <pc:sldMk cId="286027182" sldId="256"/>
        </pc:sldMkLst>
        <pc:picChg chg="mod">
          <ac:chgData name="JIHOON Lee" userId="f3c7f4d099ee3eb8" providerId="LiveId" clId="{0568883A-E3CE-41AF-AA69-27B4B9C0B5CD}" dt="2017-07-05T02:02:15.287" v="0" actId="0"/>
          <ac:picMkLst>
            <pc:docMk/>
            <pc:sldMk cId="286027182" sldId="256"/>
            <ac:picMk id="1026" creationId="{C3B9B25F-1A87-4FBF-9FA2-4E33D3E31FB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BED28E-BCD9-4213-A70F-1B73D3F3FE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F6FD468-54D7-4C7F-AD3C-CEEFCA36D8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F4B25F2-4376-4F92-895C-F7632CF5B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3F7318-A59D-4FDF-9F5C-34E57E736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74C5175-95A1-40AC-9C3E-9871A9FB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43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83D18F-D386-4ABF-B103-77ADF7DE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58FBFF3-ADA1-49ED-BF73-CFDBEBAB4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DEC78A-2ED3-4DFC-8F8F-36C00B27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995A0D-13A3-4FDA-B0E7-C8A3D336F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16936F-9D1B-4443-AD74-66421F3C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6395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90A2511-ACA3-4815-B4E6-6102A641E0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26C276B-E462-45B3-863F-F56EEE519E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FAFF99-EFC8-4A63-AFCE-AF12B41A2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99D9D1-D58A-44D1-8F69-20C9288D9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B51A20-1D63-4EB3-B35F-81A6E70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918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838C6C-DDE7-4F2B-9266-9F74A757F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7247C36-7C82-43D4-9A51-1C5CC21DC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D04732-B270-4D8D-8ECD-DDC688C1F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A115B24-7341-4C3E-8791-B58F89FE7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B637E28-6F32-4339-B803-DE42DFAA4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5289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7CA78D-03E8-4393-9B83-1D467BCAA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0C54FB6-23C9-4A95-A323-712C04DAE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CA77FE3-498D-4C89-BF9E-D3A956AA9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08F95D-49AE-4752-9434-E409E9C78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870A04-F43A-40EC-8E24-11646D1D4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264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49E8CA-11CE-4E3F-BAB6-504384E82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376D68C-0C0A-4A93-B861-41E0E4D2A1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E43450-9E68-440C-BE00-1892391A1E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30FDF09-6F92-4E38-8085-D6D938306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A2342E7-4D6F-4ACE-9DCE-68A7A4DAA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1F1649-BFC1-455B-8A84-E4C03D613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7668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842B1F-1796-4EDB-9680-B20CFF577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D870EC7-4AE5-4C0A-BEF7-E16652B16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DCFDF76-3272-4521-AAED-93CCA0A04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5B7FA23-D2AB-494C-A124-DFBF310237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9BB2448-1876-4BA5-BC2A-D00227A37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9A9CC2E-B5BF-4DCF-B60B-4F5DEDEE3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52D39AA-15EB-43AC-AA7A-CC1CE18B7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9BBA1DE-4E65-4088-B80B-7AE4B3AA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624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72571A-F34D-4E7D-A241-2640B0C5B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5397250-21A2-4A7F-B8C1-CCC3DB7ED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2BABFD2-2D87-4478-B423-1332A25E6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1E0E17F-99A1-48AC-8780-40A0A8FB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242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CD13C7F-ABBD-4E8D-B782-90BC43D4B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CC89CC7-4A6C-464C-8DF7-0266ACC46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E13E389-3B2C-4A09-9EA4-72BA96A20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09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193064-9A1C-4BC6-B564-E3623ADAF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3B1AAA-1064-47BA-ACF8-8327D6043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D8BC11E-E4B9-4530-9734-ED2516682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000EBD7-FBDD-434F-9857-4A075D036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43DBA44-D915-4863-AE95-90AE49E4E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3D2E0-58BE-4B81-A0AB-61EF56071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16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E4341C-521B-4FD3-88F8-C949D4909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CBCDF13-4A1E-46D9-8BED-B868AE93CF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11353E7-C7C2-4905-8CC9-18861D12D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82E0756-88C8-4936-BE41-D70F605E1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764334-7EE1-48A8-A005-C1B80877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4CD6D1A-ACCA-4B54-AD6D-A35F55F3F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524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A5139CC-5177-498D-9F9D-4E6231F70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05CC991-3BC4-4AA3-9FE6-0527DFD91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487BB0-5ECF-495C-80D3-A05A3025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E08750-12D1-41A4-8F13-143DA8776A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038A77C-83D6-4B73-B145-4E167FC8D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C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>
            <a:extLst>
              <a:ext uri="{FF2B5EF4-FFF2-40B4-BE49-F238E27FC236}">
                <a16:creationId xmlns:a16="http://schemas.microsoft.com/office/drawing/2014/main" id="{42AD2CB1-9548-4B57-8389-B3529F41CF9E}"/>
              </a:ext>
            </a:extLst>
          </p:cNvPr>
          <p:cNvSpPr/>
          <p:nvPr/>
        </p:nvSpPr>
        <p:spPr>
          <a:xfrm>
            <a:off x="4550765" y="3268634"/>
            <a:ext cx="3346044" cy="3743770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83000">
                <a:srgbClr val="B2B2B2">
                  <a:alpha val="0"/>
                </a:srgbClr>
              </a:gs>
              <a:gs pos="59000">
                <a:srgbClr val="747474">
                  <a:alpha val="0"/>
                </a:srgbClr>
              </a:gs>
              <a:gs pos="26000">
                <a:schemeClr val="tx1">
                  <a:alpha val="42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perspectiveRelaxedModerately">
              <a:rot lat="17390627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pic>
        <p:nvPicPr>
          <p:cNvPr id="1026" name="Picture 2" descr="기업가, 시작, 시동, 남자, 기획, 사업, 사무실, 사업가, 사람들, 젊은, 기업, 작업, 회사">
            <a:extLst>
              <a:ext uri="{FF2B5EF4-FFF2-40B4-BE49-F238E27FC236}">
                <a16:creationId xmlns:a16="http://schemas.microsoft.com/office/drawing/2014/main" id="{C3B9B25F-1A87-4FBF-9FA2-4E33D3E31F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7" r="16927"/>
          <a:stretch/>
        </p:blipFill>
        <p:spPr bwMode="auto">
          <a:xfrm>
            <a:off x="4666023" y="1920021"/>
            <a:ext cx="3135560" cy="313556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그룹 24">
            <a:extLst>
              <a:ext uri="{FF2B5EF4-FFF2-40B4-BE49-F238E27FC236}">
                <a16:creationId xmlns:a16="http://schemas.microsoft.com/office/drawing/2014/main" id="{97E0A340-FD51-4271-852F-EEE1A2606B11}"/>
              </a:ext>
            </a:extLst>
          </p:cNvPr>
          <p:cNvGrpSpPr/>
          <p:nvPr/>
        </p:nvGrpSpPr>
        <p:grpSpPr>
          <a:xfrm>
            <a:off x="9023767" y="4182292"/>
            <a:ext cx="1737870" cy="2675708"/>
            <a:chOff x="4781462" y="3277325"/>
            <a:chExt cx="2644277" cy="4071257"/>
          </a:xfrm>
        </p:grpSpPr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B2C4954E-80F3-4497-B602-08DC6BC3D3E0}"/>
                </a:ext>
              </a:extLst>
            </p:cNvPr>
            <p:cNvSpPr/>
            <p:nvPr/>
          </p:nvSpPr>
          <p:spPr>
            <a:xfrm>
              <a:off x="483238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257A4DD5-44A6-45F5-B206-47BBD907D07F}"/>
                </a:ext>
              </a:extLst>
            </p:cNvPr>
            <p:cNvGrpSpPr/>
            <p:nvPr/>
          </p:nvGrpSpPr>
          <p:grpSpPr>
            <a:xfrm>
              <a:off x="4781462" y="3277325"/>
              <a:ext cx="2644277" cy="2644277"/>
              <a:chOff x="1090863" y="1395663"/>
              <a:chExt cx="3272590" cy="3272590"/>
            </a:xfrm>
          </p:grpSpPr>
          <p:sp>
            <p:nvSpPr>
              <p:cNvPr id="9" name="타원 8">
                <a:extLst>
                  <a:ext uri="{FF2B5EF4-FFF2-40B4-BE49-F238E27FC236}">
                    <a16:creationId xmlns:a16="http://schemas.microsoft.com/office/drawing/2014/main" id="{6DB31864-232D-4C10-8FC9-C956A9EAE290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00589A"/>
                  </a:gs>
                  <a:gs pos="100000">
                    <a:srgbClr val="008FFA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0" name="타원 9">
                <a:extLst>
                  <a:ext uri="{FF2B5EF4-FFF2-40B4-BE49-F238E27FC236}">
                    <a16:creationId xmlns:a16="http://schemas.microsoft.com/office/drawing/2014/main" id="{0F3F76B8-7ABA-4F75-AB50-B46E709E4E35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</p:grp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0F672921-865A-4905-87D3-77A744856E86}"/>
              </a:ext>
            </a:extLst>
          </p:cNvPr>
          <p:cNvGrpSpPr/>
          <p:nvPr/>
        </p:nvGrpSpPr>
        <p:grpSpPr>
          <a:xfrm>
            <a:off x="1539695" y="1566217"/>
            <a:ext cx="1737870" cy="2675708"/>
            <a:chOff x="8182332" y="3277325"/>
            <a:chExt cx="2644277" cy="4071257"/>
          </a:xfrm>
        </p:grpSpPr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326FAD34-71CD-4D17-B1C0-F6332BF00C63}"/>
                </a:ext>
              </a:extLst>
            </p:cNvPr>
            <p:cNvSpPr/>
            <p:nvPr/>
          </p:nvSpPr>
          <p:spPr>
            <a:xfrm>
              <a:off x="823325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270E4CA2-5278-4521-9B9E-76FE8D01A1AE}"/>
                </a:ext>
              </a:extLst>
            </p:cNvPr>
            <p:cNvGrpSpPr/>
            <p:nvPr/>
          </p:nvGrpSpPr>
          <p:grpSpPr>
            <a:xfrm>
              <a:off x="8182332" y="3277325"/>
              <a:ext cx="2644277" cy="2644277"/>
              <a:chOff x="1090863" y="1395663"/>
              <a:chExt cx="3272590" cy="3272590"/>
            </a:xfrm>
          </p:grpSpPr>
          <p:sp>
            <p:nvSpPr>
              <p:cNvPr id="13" name="타원 12">
                <a:extLst>
                  <a:ext uri="{FF2B5EF4-FFF2-40B4-BE49-F238E27FC236}">
                    <a16:creationId xmlns:a16="http://schemas.microsoft.com/office/drawing/2014/main" id="{8131048A-BB03-4105-AACD-888EC49E05AF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A6C313"/>
                  </a:gs>
                  <a:gs pos="100000">
                    <a:srgbClr val="CFEC40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4" name="타원 13">
                <a:extLst>
                  <a:ext uri="{FF2B5EF4-FFF2-40B4-BE49-F238E27FC236}">
                    <a16:creationId xmlns:a16="http://schemas.microsoft.com/office/drawing/2014/main" id="{B85E6757-538E-42DF-89E5-D578C9E357F3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</p:grpSp>
      </p:grp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96B51CD-5F72-454F-89AD-4CFC0E0439CD}"/>
              </a:ext>
            </a:extLst>
          </p:cNvPr>
          <p:cNvGrpSpPr/>
          <p:nvPr/>
        </p:nvGrpSpPr>
        <p:grpSpPr>
          <a:xfrm>
            <a:off x="9023767" y="1566217"/>
            <a:ext cx="1737870" cy="2675708"/>
            <a:chOff x="1380592" y="3186590"/>
            <a:chExt cx="2644277" cy="4071257"/>
          </a:xfrm>
        </p:grpSpPr>
        <p:sp>
          <p:nvSpPr>
            <p:cNvPr id="23" name="타원 22">
              <a:extLst>
                <a:ext uri="{FF2B5EF4-FFF2-40B4-BE49-F238E27FC236}">
                  <a16:creationId xmlns:a16="http://schemas.microsoft.com/office/drawing/2014/main" id="{644F7A65-9749-4022-AED6-FD096960FB7E}"/>
                </a:ext>
              </a:extLst>
            </p:cNvPr>
            <p:cNvSpPr/>
            <p:nvPr/>
          </p:nvSpPr>
          <p:spPr>
            <a:xfrm>
              <a:off x="1413923" y="4403886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sp>
          <p:nvSpPr>
            <p:cNvPr id="5" name="타원 4">
              <a:extLst>
                <a:ext uri="{FF2B5EF4-FFF2-40B4-BE49-F238E27FC236}">
                  <a16:creationId xmlns:a16="http://schemas.microsoft.com/office/drawing/2014/main" id="{42FFB3D7-D2A4-44DE-BBE8-CD2143AAA8FF}"/>
                </a:ext>
              </a:extLst>
            </p:cNvPr>
            <p:cNvSpPr/>
            <p:nvPr/>
          </p:nvSpPr>
          <p:spPr>
            <a:xfrm>
              <a:off x="1380592" y="3186590"/>
              <a:ext cx="2644277" cy="2644277"/>
            </a:xfrm>
            <a:prstGeom prst="ellipse">
              <a:avLst/>
            </a:prstGeom>
            <a:gradFill flip="none" rotWithShape="1">
              <a:gsLst>
                <a:gs pos="0">
                  <a:srgbClr val="0C988B"/>
                </a:gs>
                <a:gs pos="100000">
                  <a:srgbClr val="0FC1B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sp>
          <p:nvSpPr>
            <p:cNvPr id="6" name="타원 5">
              <a:extLst>
                <a:ext uri="{FF2B5EF4-FFF2-40B4-BE49-F238E27FC236}">
                  <a16:creationId xmlns:a16="http://schemas.microsoft.com/office/drawing/2014/main" id="{0439CC11-A706-45BD-97B5-3BFA3BB113F0}"/>
                </a:ext>
              </a:extLst>
            </p:cNvPr>
            <p:cNvSpPr/>
            <p:nvPr/>
          </p:nvSpPr>
          <p:spPr>
            <a:xfrm>
              <a:off x="1666260" y="3277325"/>
              <a:ext cx="2046091" cy="177211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5000"/>
                  </a:schemeClr>
                </a:gs>
                <a:gs pos="71031">
                  <a:srgbClr val="FFFFFF">
                    <a:alpha val="6000"/>
                  </a:srgbClr>
                </a:gs>
                <a:gs pos="38000">
                  <a:srgbClr val="FFFFFF">
                    <a:alpha val="17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</p:grpSp>
      <p:sp>
        <p:nvSpPr>
          <p:cNvPr id="20" name="타원 19">
            <a:extLst>
              <a:ext uri="{FF2B5EF4-FFF2-40B4-BE49-F238E27FC236}">
                <a16:creationId xmlns:a16="http://schemas.microsoft.com/office/drawing/2014/main" id="{68DBCDB0-D3BA-49EE-93BA-7142C2046B39}"/>
              </a:ext>
            </a:extLst>
          </p:cNvPr>
          <p:cNvSpPr/>
          <p:nvPr/>
        </p:nvSpPr>
        <p:spPr>
          <a:xfrm>
            <a:off x="4996822" y="1964988"/>
            <a:ext cx="2453930" cy="212533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5000"/>
                </a:schemeClr>
              </a:gs>
              <a:gs pos="71031">
                <a:srgbClr val="FFFFFF">
                  <a:alpha val="6000"/>
                </a:srgbClr>
              </a:gs>
              <a:gs pos="38000">
                <a:srgbClr val="FFFFFF">
                  <a:alpha val="17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ABFB5426-24E3-49DD-828A-2947A267DBF7}"/>
              </a:ext>
            </a:extLst>
          </p:cNvPr>
          <p:cNvGrpSpPr/>
          <p:nvPr/>
        </p:nvGrpSpPr>
        <p:grpSpPr>
          <a:xfrm>
            <a:off x="1539695" y="4182292"/>
            <a:ext cx="1737870" cy="2675708"/>
            <a:chOff x="8182332" y="3277325"/>
            <a:chExt cx="2644277" cy="4071257"/>
          </a:xfrm>
        </p:grpSpPr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4B9D852B-0ECE-4070-B60B-895E9D4FF9E7}"/>
                </a:ext>
              </a:extLst>
            </p:cNvPr>
            <p:cNvSpPr/>
            <p:nvPr/>
          </p:nvSpPr>
          <p:spPr>
            <a:xfrm>
              <a:off x="823325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FC18874F-22BD-43FC-B897-C6BB9ACA2D93}"/>
                </a:ext>
              </a:extLst>
            </p:cNvPr>
            <p:cNvGrpSpPr/>
            <p:nvPr/>
          </p:nvGrpSpPr>
          <p:grpSpPr>
            <a:xfrm>
              <a:off x="8182332" y="3277325"/>
              <a:ext cx="2644277" cy="2644277"/>
              <a:chOff x="1090863" y="1395663"/>
              <a:chExt cx="3272590" cy="3272590"/>
            </a:xfrm>
          </p:grpSpPr>
          <p:sp>
            <p:nvSpPr>
              <p:cNvPr id="31" name="타원 30">
                <a:extLst>
                  <a:ext uri="{FF2B5EF4-FFF2-40B4-BE49-F238E27FC236}">
                    <a16:creationId xmlns:a16="http://schemas.microsoft.com/office/drawing/2014/main" id="{CCF7D1C7-4759-4F49-9AF0-7A9B77FF1BCC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CA18B1"/>
                  </a:gs>
                  <a:gs pos="100000">
                    <a:srgbClr val="E949D2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32" name="타원 31">
                <a:extLst>
                  <a:ext uri="{FF2B5EF4-FFF2-40B4-BE49-F238E27FC236}">
                    <a16:creationId xmlns:a16="http://schemas.microsoft.com/office/drawing/2014/main" id="{3C524340-2837-4D4F-814B-6623AB7CF3BA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F19E013-E888-4483-9C66-32A311C85478}"/>
              </a:ext>
            </a:extLst>
          </p:cNvPr>
          <p:cNvSpPr txBox="1"/>
          <p:nvPr/>
        </p:nvSpPr>
        <p:spPr>
          <a:xfrm>
            <a:off x="4273875" y="901296"/>
            <a:ext cx="3916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4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지원 전략</a:t>
            </a:r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2E7C9D90-D109-406D-B36C-0EC3A2E6ECC9}"/>
              </a:ext>
            </a:extLst>
          </p:cNvPr>
          <p:cNvSpPr/>
          <p:nvPr/>
        </p:nvSpPr>
        <p:spPr>
          <a:xfrm rot="12600000">
            <a:off x="3532375" y="2362495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화살표: 오른쪽 34">
            <a:extLst>
              <a:ext uri="{FF2B5EF4-FFF2-40B4-BE49-F238E27FC236}">
                <a16:creationId xmlns:a16="http://schemas.microsoft.com/office/drawing/2014/main" id="{EEC46135-C321-4254-9474-8FA4CCB54782}"/>
              </a:ext>
            </a:extLst>
          </p:cNvPr>
          <p:cNvSpPr/>
          <p:nvPr/>
        </p:nvSpPr>
        <p:spPr>
          <a:xfrm rot="9000000">
            <a:off x="3596867" y="4419855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6" name="화살표: 오른쪽 35">
            <a:extLst>
              <a:ext uri="{FF2B5EF4-FFF2-40B4-BE49-F238E27FC236}">
                <a16:creationId xmlns:a16="http://schemas.microsoft.com/office/drawing/2014/main" id="{286A65DD-0215-4AE7-8D44-F31B623C9D86}"/>
              </a:ext>
            </a:extLst>
          </p:cNvPr>
          <p:cNvSpPr/>
          <p:nvPr/>
        </p:nvSpPr>
        <p:spPr>
          <a:xfrm rot="19800000">
            <a:off x="7938256" y="2421359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화살표: 오른쪽 36">
            <a:extLst>
              <a:ext uri="{FF2B5EF4-FFF2-40B4-BE49-F238E27FC236}">
                <a16:creationId xmlns:a16="http://schemas.microsoft.com/office/drawing/2014/main" id="{7DC6A52B-AD64-4D85-ADA2-1A47552A13B0}"/>
              </a:ext>
            </a:extLst>
          </p:cNvPr>
          <p:cNvSpPr/>
          <p:nvPr/>
        </p:nvSpPr>
        <p:spPr>
          <a:xfrm rot="2700000">
            <a:off x="7852593" y="4222301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95AAC2-3E70-40D0-9ED1-35A908C87CCC}"/>
              </a:ext>
            </a:extLst>
          </p:cNvPr>
          <p:cNvSpPr txBox="1"/>
          <p:nvPr/>
        </p:nvSpPr>
        <p:spPr>
          <a:xfrm>
            <a:off x="4793250" y="561710"/>
            <a:ext cx="2877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그룹내 멘토링 활성화를 위한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6C55AA4-5706-4C7D-A288-B55750A3FD91}"/>
              </a:ext>
            </a:extLst>
          </p:cNvPr>
          <p:cNvSpPr txBox="1"/>
          <p:nvPr/>
        </p:nvSpPr>
        <p:spPr>
          <a:xfrm>
            <a:off x="1693281" y="2043081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마케팅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1331CB-8880-4CB7-96E7-6FA8A3BB65A0}"/>
              </a:ext>
            </a:extLst>
          </p:cNvPr>
          <p:cNvSpPr txBox="1"/>
          <p:nvPr/>
        </p:nvSpPr>
        <p:spPr>
          <a:xfrm>
            <a:off x="2004263" y="2602312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140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97B925-DC3D-4570-A524-6CA2FE5B1D17}"/>
              </a:ext>
            </a:extLst>
          </p:cNvPr>
          <p:cNvSpPr txBox="1"/>
          <p:nvPr/>
        </p:nvSpPr>
        <p:spPr>
          <a:xfrm>
            <a:off x="1903274" y="4639863"/>
            <a:ext cx="1024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투자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FE5FFD-6899-4796-96B6-6034A9895805}"/>
              </a:ext>
            </a:extLst>
          </p:cNvPr>
          <p:cNvSpPr txBox="1"/>
          <p:nvPr/>
        </p:nvSpPr>
        <p:spPr>
          <a:xfrm>
            <a:off x="2075596" y="519909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75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6DF1898-EF52-47EF-B1AC-5BBA49208137}"/>
              </a:ext>
            </a:extLst>
          </p:cNvPr>
          <p:cNvSpPr txBox="1"/>
          <p:nvPr/>
        </p:nvSpPr>
        <p:spPr>
          <a:xfrm>
            <a:off x="9058601" y="2092327"/>
            <a:ext cx="1667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특허</a:t>
            </a:r>
            <a:r>
              <a:rPr lang="en-US" altLang="ko-KR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/</a:t>
            </a:r>
            <a:r>
              <a:rPr lang="ko-KR" altLang="en-US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법률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E436D6D-5F57-4D77-969F-2829F2447B8B}"/>
              </a:ext>
            </a:extLst>
          </p:cNvPr>
          <p:cNvSpPr txBox="1"/>
          <p:nvPr/>
        </p:nvSpPr>
        <p:spPr>
          <a:xfrm>
            <a:off x="9552323" y="260231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D9E7483-568A-483B-99A5-E7092DE130D2}"/>
              </a:ext>
            </a:extLst>
          </p:cNvPr>
          <p:cNvSpPr txBox="1"/>
          <p:nvPr/>
        </p:nvSpPr>
        <p:spPr>
          <a:xfrm>
            <a:off x="9170008" y="4639863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글로벌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9CC46B3-45E0-406C-AD2E-4D08C5A07282}"/>
              </a:ext>
            </a:extLst>
          </p:cNvPr>
          <p:cNvSpPr txBox="1"/>
          <p:nvPr/>
        </p:nvSpPr>
        <p:spPr>
          <a:xfrm>
            <a:off x="9552324" y="5199094"/>
            <a:ext cx="67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</a:t>
            </a:r>
          </a:p>
        </p:txBody>
      </p:sp>
    </p:spTree>
    <p:extLst>
      <p:ext uri="{BB962C8B-B14F-4D97-AF65-F5344CB8AC3E}">
        <p14:creationId xmlns:p14="http://schemas.microsoft.com/office/powerpoint/2010/main" val="286027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21</Words>
  <Application>Microsoft Office PowerPoint</Application>
  <PresentationFormat>와이드스크린</PresentationFormat>
  <Paragraphs>10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4</cp:revision>
  <dcterms:created xsi:type="dcterms:W3CDTF">2017-07-05T01:46:26Z</dcterms:created>
  <dcterms:modified xsi:type="dcterms:W3CDTF">2017-07-05T02:02:17Z</dcterms:modified>
</cp:coreProperties>
</file>