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보통 스타일 2 - 강조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18" autoAdjust="0"/>
    <p:restoredTop sz="94660"/>
  </p:normalViewPr>
  <p:slideViewPr>
    <p:cSldViewPr snapToGrid="0">
      <p:cViewPr varScale="1">
        <p:scale>
          <a:sx n="61" d="100"/>
          <a:sy n="61" d="100"/>
        </p:scale>
        <p:origin x="10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IHOON Lee" userId="f3c7f4d099ee3eb8" providerId="LiveId" clId="{5C82F038-FA4B-4D57-9588-EE8FEC8228ED}"/>
    <pc:docChg chg="undo custSel modSld">
      <pc:chgData name="JIHOON Lee" userId="f3c7f4d099ee3eb8" providerId="LiveId" clId="{5C82F038-FA4B-4D57-9588-EE8FEC8228ED}" dt="2017-07-07T01:25:14.671" v="240" actId="207"/>
      <pc:docMkLst>
        <pc:docMk/>
      </pc:docMkLst>
      <pc:sldChg chg="addSp delSp modSp">
        <pc:chgData name="JIHOON Lee" userId="f3c7f4d099ee3eb8" providerId="LiveId" clId="{5C82F038-FA4B-4D57-9588-EE8FEC8228ED}" dt="2017-07-07T01:25:14.671" v="240" actId="207"/>
        <pc:sldMkLst>
          <pc:docMk/>
          <pc:sldMk cId="2293989145" sldId="256"/>
        </pc:sldMkLst>
        <pc:spChg chg="mod">
          <ac:chgData name="JIHOON Lee" userId="f3c7f4d099ee3eb8" providerId="LiveId" clId="{5C82F038-FA4B-4D57-9588-EE8FEC8228ED}" dt="2017-07-07T01:23:17.803" v="140" actId="1076"/>
          <ac:spMkLst>
            <pc:docMk/>
            <pc:sldMk cId="2293989145" sldId="256"/>
            <ac:spMk id="6" creationId="{5AC753F8-D044-441C-81D2-D7057761E3F4}"/>
          </ac:spMkLst>
        </pc:spChg>
        <pc:spChg chg="add mod">
          <ac:chgData name="JIHOON Lee" userId="f3c7f4d099ee3eb8" providerId="LiveId" clId="{5C82F038-FA4B-4D57-9588-EE8FEC8228ED}" dt="2017-07-07T01:24:39.367" v="237" actId="1037"/>
          <ac:spMkLst>
            <pc:docMk/>
            <pc:sldMk cId="2293989145" sldId="256"/>
            <ac:spMk id="2" creationId="{80BCED17-2CE5-4784-9455-2C950FCECCDF}"/>
          </ac:spMkLst>
        </pc:spChg>
        <pc:spChg chg="add del mod">
          <ac:chgData name="JIHOON Lee" userId="f3c7f4d099ee3eb8" providerId="LiveId" clId="{5C82F038-FA4B-4D57-9588-EE8FEC8228ED}" dt="2017-07-07T01:24:21.281" v="224" actId="478"/>
          <ac:spMkLst>
            <pc:docMk/>
            <pc:sldMk cId="2293989145" sldId="256"/>
            <ac:spMk id="10" creationId="{012D96A1-8D7A-40FE-A9E7-57FF71B814A8}"/>
          </ac:spMkLst>
        </pc:spChg>
        <pc:spChg chg="mod">
          <ac:chgData name="JIHOON Lee" userId="f3c7f4d099ee3eb8" providerId="LiveId" clId="{5C82F038-FA4B-4D57-9588-EE8FEC8228ED}" dt="2017-07-07T01:23:24.066" v="142" actId="14100"/>
          <ac:spMkLst>
            <pc:docMk/>
            <pc:sldMk cId="2293989145" sldId="256"/>
            <ac:spMk id="7" creationId="{7D6ACA3F-002E-446F-8533-243FB1F24E5A}"/>
          </ac:spMkLst>
        </pc:spChg>
        <pc:spChg chg="mod">
          <ac:chgData name="JIHOON Lee" userId="f3c7f4d099ee3eb8" providerId="LiveId" clId="{5C82F038-FA4B-4D57-9588-EE8FEC8228ED}" dt="2017-07-07T01:23:30.992" v="144" actId="14100"/>
          <ac:spMkLst>
            <pc:docMk/>
            <pc:sldMk cId="2293989145" sldId="256"/>
            <ac:spMk id="9" creationId="{2F62F8D4-EA63-41D6-878E-F2DF5E7199A5}"/>
          </ac:spMkLst>
        </pc:spChg>
        <pc:spChg chg="add mod">
          <ac:chgData name="JIHOON Lee" userId="f3c7f4d099ee3eb8" providerId="LiveId" clId="{5C82F038-FA4B-4D57-9588-EE8FEC8228ED}" dt="2017-07-07T01:24:35.806" v="230" actId="1076"/>
          <ac:spMkLst>
            <pc:docMk/>
            <pc:sldMk cId="2293989145" sldId="256"/>
            <ac:spMk id="3" creationId="{28DDF882-0F72-4EA6-9F32-9E82E4915E67}"/>
          </ac:spMkLst>
        </pc:spChg>
        <pc:spChg chg="del">
          <ac:chgData name="JIHOON Lee" userId="f3c7f4d099ee3eb8" providerId="LiveId" clId="{5C82F038-FA4B-4D57-9588-EE8FEC8228ED}" dt="2017-07-07T01:22:10.440" v="82" actId="478"/>
          <ac:spMkLst>
            <pc:docMk/>
            <pc:sldMk cId="2293989145" sldId="256"/>
            <ac:spMk id="5" creationId="{B394564D-EF79-4997-BF0F-D0CC99C25B90}"/>
          </ac:spMkLst>
        </pc:spChg>
        <pc:spChg chg="mod">
          <ac:chgData name="JIHOON Lee" userId="f3c7f4d099ee3eb8" providerId="LiveId" clId="{5C82F038-FA4B-4D57-9588-EE8FEC8228ED}" dt="2017-07-07T01:23:34.936" v="146" actId="1076"/>
          <ac:spMkLst>
            <pc:docMk/>
            <pc:sldMk cId="2293989145" sldId="256"/>
            <ac:spMk id="8" creationId="{42EAADE9-9CA3-4EFF-B1CD-D31C965D5690}"/>
          </ac:spMkLst>
        </pc:spChg>
        <pc:graphicFrameChg chg="mod modGraphic">
          <ac:chgData name="JIHOON Lee" userId="f3c7f4d099ee3eb8" providerId="LiveId" clId="{5C82F038-FA4B-4D57-9588-EE8FEC8228ED}" dt="2017-07-07T01:25:14.671" v="240" actId="207"/>
          <ac:graphicFrameMkLst>
            <pc:docMk/>
            <pc:sldMk cId="2293989145" sldId="256"/>
            <ac:graphicFrameMk id="4" creationId="{0329274C-2901-4A84-9ACA-58A2BE01E85C}"/>
          </ac:graphicFrameMkLst>
        </pc:graphicFrameChg>
      </pc:sldChg>
    </pc:docChg>
  </pc:docChgLst>
  <pc:docChgLst>
    <pc:chgData name="JIHOON Lee" userId="f3c7f4d099ee3eb8" providerId="LiveId" clId="{EB57DDA2-9148-4401-B380-796802E3590B}"/>
    <pc:docChg chg="undo custSel addSld modSld">
      <pc:chgData name="JIHOON Lee" userId="f3c7f4d099ee3eb8" providerId="LiveId" clId="{EB57DDA2-9148-4401-B380-796802E3590B}" dt="2017-07-07T03:40:56.562" v="204" actId="0"/>
      <pc:docMkLst>
        <pc:docMk/>
      </pc:docMkLst>
      <pc:sldChg chg="addSp delSp modSp add">
        <pc:chgData name="JIHOON Lee" userId="f3c7f4d099ee3eb8" providerId="LiveId" clId="{EB57DDA2-9148-4401-B380-796802E3590B}" dt="2017-07-07T03:40:56.562" v="204" actId="0"/>
        <pc:sldMkLst>
          <pc:docMk/>
          <pc:sldMk cId="1292033875" sldId="257"/>
        </pc:sldMkLst>
        <pc:spChg chg="add mod">
          <ac:chgData name="JIHOON Lee" userId="f3c7f4d099ee3eb8" providerId="LiveId" clId="{EB57DDA2-9148-4401-B380-796802E3590B}" dt="2017-07-07T03:40:51.175" v="201" actId="404"/>
          <ac:spMkLst>
            <pc:docMk/>
            <pc:sldMk cId="1292033875" sldId="257"/>
            <ac:spMk id="6" creationId="{B95C91AA-07F3-46F7-A8DE-53994D735B18}"/>
          </ac:spMkLst>
        </pc:spChg>
        <pc:spChg chg="add mod">
          <ac:chgData name="JIHOON Lee" userId="f3c7f4d099ee3eb8" providerId="LiveId" clId="{EB57DDA2-9148-4401-B380-796802E3590B}" dt="2017-07-07T03:38:59.721" v="177" actId="1076"/>
          <ac:spMkLst>
            <pc:docMk/>
            <pc:sldMk cId="1292033875" sldId="257"/>
            <ac:spMk id="5" creationId="{F1C4546B-95D6-45FC-BABC-14854D9D6F1E}"/>
          </ac:spMkLst>
        </pc:spChg>
        <pc:spChg chg="del">
          <ac:chgData name="JIHOON Lee" userId="f3c7f4d099ee3eb8" providerId="LiveId" clId="{EB57DDA2-9148-4401-B380-796802E3590B}" dt="2017-07-07T03:33:16.146" v="1" actId="478"/>
          <ac:spMkLst>
            <pc:docMk/>
            <pc:sldMk cId="1292033875" sldId="257"/>
            <ac:spMk id="3" creationId="{4218CA10-79D2-4941-AFDD-BE84535D1332}"/>
          </ac:spMkLst>
        </pc:spChg>
        <pc:spChg chg="del">
          <ac:chgData name="JIHOON Lee" userId="f3c7f4d099ee3eb8" providerId="LiveId" clId="{EB57DDA2-9148-4401-B380-796802E3590B}" dt="2017-07-07T03:33:16.146" v="1" actId="478"/>
          <ac:spMkLst>
            <pc:docMk/>
            <pc:sldMk cId="1292033875" sldId="257"/>
            <ac:spMk id="2" creationId="{EFEDE5D9-14A6-4BD4-84B3-73BFBD569A7A}"/>
          </ac:spMkLst>
        </pc:spChg>
        <pc:spChg chg="add mod">
          <ac:chgData name="JIHOON Lee" userId="f3c7f4d099ee3eb8" providerId="LiveId" clId="{EB57DDA2-9148-4401-B380-796802E3590B}" dt="2017-07-07T03:40:54.709" v="202" actId="0"/>
          <ac:spMkLst>
            <pc:docMk/>
            <pc:sldMk cId="1292033875" sldId="257"/>
            <ac:spMk id="7" creationId="{A328E924-6C2C-4F24-A0E4-4C7F7657F080}"/>
          </ac:spMkLst>
        </pc:spChg>
        <pc:spChg chg="add mod">
          <ac:chgData name="JIHOON Lee" userId="f3c7f4d099ee3eb8" providerId="LiveId" clId="{EB57DDA2-9148-4401-B380-796802E3590B}" dt="2017-07-07T03:40:55.533" v="203" actId="0"/>
          <ac:spMkLst>
            <pc:docMk/>
            <pc:sldMk cId="1292033875" sldId="257"/>
            <ac:spMk id="8" creationId="{A6478FB9-320A-4113-98ED-6FCC0993B62C}"/>
          </ac:spMkLst>
        </pc:spChg>
        <pc:spChg chg="add mod">
          <ac:chgData name="JIHOON Lee" userId="f3c7f4d099ee3eb8" providerId="LiveId" clId="{EB57DDA2-9148-4401-B380-796802E3590B}" dt="2017-07-07T03:40:56.562" v="204" actId="0"/>
          <ac:spMkLst>
            <pc:docMk/>
            <pc:sldMk cId="1292033875" sldId="257"/>
            <ac:spMk id="9" creationId="{E1A1DC3C-3E9F-4A69-A4B0-E599B4E6AD8B}"/>
          </ac:spMkLst>
        </pc:spChg>
        <pc:graphicFrameChg chg="add mod modGraphic">
          <ac:chgData name="JIHOON Lee" userId="f3c7f4d099ee3eb8" providerId="LiveId" clId="{EB57DDA2-9148-4401-B380-796802E3590B}" dt="2017-07-07T03:38:29.294" v="116" actId="692"/>
          <ac:graphicFrameMkLst>
            <pc:docMk/>
            <pc:sldMk cId="1292033875" sldId="257"/>
            <ac:graphicFrameMk id="4" creationId="{A6E0E5B6-577F-493E-88B2-DF6CF3CD355C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B6A4307-5653-4EB8-8C2C-0272F0ABE57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63816EA9-980C-4EC4-8DAF-3AF6109DBEC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DE8CAE8F-F91C-4DC2-B18E-4D9B452A02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B19948F-75F7-458D-9455-23A509A478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C9EB206-FC23-4D2E-BD9F-B1BC2B956E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923334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EC2CB9E-6AC2-49AB-8453-807B63AF99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B9F7D1D0-2C1A-47E6-96A5-FA3C1B32E3E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E75F574D-3A9F-4F05-BB30-EC94209B06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3FB09D7-8424-4109-906C-CEEB402962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823624C-906D-4205-845F-2B3645635F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16158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1F14F733-E92C-463B-8711-A464CF730B1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1D369C9C-C902-4931-A4CC-6BFCAE393E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74EC25F-8DD4-43B0-BDD8-A807328015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C4D62D94-7608-4DF0-B8C3-4957F93AF3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72F19DD-E06B-487C-BDCB-4E989E789D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95519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325F1AD-B799-4A09-9C02-401619BFE1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DEA6170F-3896-4382-9575-566350712BE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DC25FDC-9BBB-426E-9828-ECEA5F1806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6043C3C-8C10-4AB3-A194-960576DF83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549861E-27C7-4A2D-AE1F-F097F11196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800136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97C0448-CA54-4907-BD67-1BA48702A7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9E5B4039-8B0B-4C00-96CB-6788299C94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79ACA7D-03B8-4228-A476-F39285D667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14984F0F-AFAA-4ED2-8C93-C77A1870D0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B1523B2-FEAA-4A11-B8F6-A1BBBB2266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048687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C8D891F-740A-4707-8817-F4EF6D668D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AD061574-DF9D-4F67-A2BD-471587139CC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728B3825-D5D5-46E0-8615-8CE7415C9A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D37081DB-6BE2-4646-B279-14F471387A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51C7F1B9-04E9-430E-AED7-DA560533CD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0D8571AA-EA32-4247-B8B4-A702AF48F8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688936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D801099-88EE-4901-AFA7-E8B171EB34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A993C5BD-44D8-4D45-AF87-9F58FBC1C8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D39F97C2-C034-49B1-B3E9-A2B6591D61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0CB199B6-0808-43A8-9B42-5D8167E9226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0DDE86B4-BD82-4A8F-9369-CF71DDAA74A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66182FD9-5C6A-4701-BC77-A64F60B29F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4B23AA23-7BBC-4020-9078-55B1D0E5BE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089E3F64-687A-44A7-9AD0-E54505B2AA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089167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8797DF5-13CF-4457-BF37-3FE389116B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97980BAB-F707-434D-A5D5-22BD415822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C7C3FC12-7165-4B77-8727-32C6D73462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4C5E9B7D-6A5F-46F1-A216-B90FE1AF01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79936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6E8B5ACC-0784-4309-A9E9-8AAB48414E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336C170E-E30D-4314-B2D9-1502E9512C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756B696E-ED31-4206-9464-AD18237EF4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546866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0DE7198-6740-4226-B4B9-245AF8AA29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58CF61D2-4365-47D6-A6B2-53D65BF7615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0E7CDAEF-A24A-4471-A261-6799B114AF3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8E870175-BC16-4606-9BEA-C168C83506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74A3E1A5-0500-450F-A922-06BF19CA12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5D643D88-C237-491A-959E-C66CFFCAF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969096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F0C8F3A-5166-40D0-B7B2-53BAFA4D6E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A23EF2D7-979B-496E-82B8-C1ABA205EA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184AB6D5-59EA-47B4-AC21-FF499E1E7D4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1B4F74A-EECE-4BDE-9BAF-ED61321E42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74D6A00F-EF88-4D40-85B1-0579C08051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F00F0C7A-EE23-41F7-BAAB-6F51A9D1E0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826936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F90F0979-A00E-4742-B1E0-F015CACF3D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2C245105-30D3-46F5-A03D-B544AA4C39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A6072E33-D67A-4571-8043-42D3E37534B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0CF52C-2DB9-4A23-BCEA-F76BBF708D41}" type="datetimeFigureOut">
              <a:rPr lang="ko-KR" altLang="en-US" smtClean="0"/>
              <a:t>2017-07-07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711101BD-730D-4F68-99A1-1BD358F113F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F3F50B34-6A5F-411C-BEFF-CDF54C6EFED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0A2375-AFAB-4E47-BCA3-23C246A461C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42388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표 3">
            <a:extLst>
              <a:ext uri="{FF2B5EF4-FFF2-40B4-BE49-F238E27FC236}">
                <a16:creationId xmlns:a16="http://schemas.microsoft.com/office/drawing/2014/main" id="{0329274C-2901-4A84-9ACA-58A2BE01E85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7848496"/>
              </p:ext>
            </p:extLst>
          </p:nvPr>
        </p:nvGraphicFramePr>
        <p:xfrm>
          <a:off x="1015033" y="1491916"/>
          <a:ext cx="10262511" cy="493369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1466073">
                  <a:extLst>
                    <a:ext uri="{9D8B030D-6E8A-4147-A177-3AD203B41FA5}">
                      <a16:colId xmlns:a16="http://schemas.microsoft.com/office/drawing/2014/main" val="3930495042"/>
                    </a:ext>
                  </a:extLst>
                </a:gridCol>
                <a:gridCol w="1466073">
                  <a:extLst>
                    <a:ext uri="{9D8B030D-6E8A-4147-A177-3AD203B41FA5}">
                      <a16:colId xmlns:a16="http://schemas.microsoft.com/office/drawing/2014/main" val="1295146587"/>
                    </a:ext>
                  </a:extLst>
                </a:gridCol>
                <a:gridCol w="1466073">
                  <a:extLst>
                    <a:ext uri="{9D8B030D-6E8A-4147-A177-3AD203B41FA5}">
                      <a16:colId xmlns:a16="http://schemas.microsoft.com/office/drawing/2014/main" val="4130505690"/>
                    </a:ext>
                  </a:extLst>
                </a:gridCol>
                <a:gridCol w="1466073">
                  <a:extLst>
                    <a:ext uri="{9D8B030D-6E8A-4147-A177-3AD203B41FA5}">
                      <a16:colId xmlns:a16="http://schemas.microsoft.com/office/drawing/2014/main" val="3752261711"/>
                    </a:ext>
                  </a:extLst>
                </a:gridCol>
                <a:gridCol w="1466073">
                  <a:extLst>
                    <a:ext uri="{9D8B030D-6E8A-4147-A177-3AD203B41FA5}">
                      <a16:colId xmlns:a16="http://schemas.microsoft.com/office/drawing/2014/main" val="4175341248"/>
                    </a:ext>
                  </a:extLst>
                </a:gridCol>
                <a:gridCol w="1466073">
                  <a:extLst>
                    <a:ext uri="{9D8B030D-6E8A-4147-A177-3AD203B41FA5}">
                      <a16:colId xmlns:a16="http://schemas.microsoft.com/office/drawing/2014/main" val="3583378292"/>
                    </a:ext>
                  </a:extLst>
                </a:gridCol>
                <a:gridCol w="1466073">
                  <a:extLst>
                    <a:ext uri="{9D8B030D-6E8A-4147-A177-3AD203B41FA5}">
                      <a16:colId xmlns:a16="http://schemas.microsoft.com/office/drawing/2014/main" val="626403714"/>
                    </a:ext>
                  </a:extLst>
                </a:gridCol>
              </a:tblGrid>
              <a:tr h="345336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solidFill>
                            <a:srgbClr val="FF0000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SUN</a:t>
                      </a:r>
                      <a:endParaRPr lang="ko-KR" altLang="en-US" dirty="0">
                        <a:solidFill>
                          <a:srgbClr val="FF0000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solidFill>
                            <a:schemeClr val="tx1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MON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solidFill>
                            <a:schemeClr val="tx1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TUE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solidFill>
                            <a:schemeClr val="tx1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WED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solidFill>
                            <a:schemeClr val="tx1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THR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solidFill>
                            <a:schemeClr val="tx1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FRI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solidFill>
                            <a:schemeClr val="tx1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SAT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36675868"/>
                  </a:ext>
                </a:extLst>
              </a:tr>
              <a:tr h="913586">
                <a:tc>
                  <a:txBody>
                    <a:bodyPr/>
                    <a:lstStyle/>
                    <a:p>
                      <a:pPr algn="l" latinLnBrk="1"/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1" hangingPunct="1"/>
                      <a:endParaRPr lang="ko-KR" altLang="en-US" sz="1400" kern="1200" dirty="0">
                        <a:solidFill>
                          <a:srgbClr val="FF0000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1" hangingPunct="1"/>
                      <a:r>
                        <a:rPr lang="en-US" altLang="ko-KR" sz="1400" kern="1200" dirty="0">
                          <a:solidFill>
                            <a:srgbClr val="FF0000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  <a:cs typeface="+mn-cs"/>
                        </a:rPr>
                        <a:t>1</a:t>
                      </a:r>
                      <a:endParaRPr lang="ko-KR" altLang="en-US" sz="1400" kern="1200" dirty="0">
                        <a:solidFill>
                          <a:srgbClr val="FF0000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3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4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5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20069360"/>
                  </a:ext>
                </a:extLst>
              </a:tr>
              <a:tr h="913586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solidFill>
                            <a:srgbClr val="FF0000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6</a:t>
                      </a:r>
                      <a:endParaRPr lang="ko-KR" altLang="en-US" sz="1400" dirty="0">
                        <a:solidFill>
                          <a:srgbClr val="FF0000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7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8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9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10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11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12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69390983"/>
                  </a:ext>
                </a:extLst>
              </a:tr>
              <a:tr h="913586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solidFill>
                            <a:srgbClr val="FF0000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13</a:t>
                      </a:r>
                      <a:endParaRPr lang="ko-KR" altLang="en-US" sz="1400" dirty="0">
                        <a:solidFill>
                          <a:srgbClr val="FF0000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14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1" hangingPunct="1"/>
                      <a:r>
                        <a:rPr lang="en-US" altLang="ko-KR" sz="1400" kern="1200" dirty="0">
                          <a:solidFill>
                            <a:srgbClr val="FF0000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  <a:cs typeface="+mn-cs"/>
                        </a:rPr>
                        <a:t>15</a:t>
                      </a:r>
                      <a:endParaRPr lang="ko-KR" altLang="en-US" sz="1400" kern="1200" dirty="0">
                        <a:solidFill>
                          <a:srgbClr val="FF0000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16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17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18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19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5047024"/>
                  </a:ext>
                </a:extLst>
              </a:tr>
              <a:tr h="913586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solidFill>
                            <a:srgbClr val="FF0000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20</a:t>
                      </a:r>
                      <a:endParaRPr lang="ko-KR" altLang="en-US" sz="1400" dirty="0">
                        <a:solidFill>
                          <a:srgbClr val="FF0000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21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22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23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24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25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26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55353933"/>
                  </a:ext>
                </a:extLst>
              </a:tr>
              <a:tr h="913586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solidFill>
                            <a:srgbClr val="FF0000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27</a:t>
                      </a:r>
                      <a:endParaRPr lang="ko-KR" altLang="en-US" sz="1400" dirty="0">
                        <a:solidFill>
                          <a:srgbClr val="FF0000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28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29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30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400" dirty="0"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31</a:t>
                      </a:r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/>
                      <a:endParaRPr lang="ko-KR" altLang="en-US" sz="1400" dirty="0"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38570509"/>
                  </a:ext>
                </a:extLst>
              </a:tr>
            </a:tbl>
          </a:graphicData>
        </a:graphic>
      </p:graphicFrame>
      <p:sp>
        <p:nvSpPr>
          <p:cNvPr id="6" name="화살표: 오른쪽 5">
            <a:extLst>
              <a:ext uri="{FF2B5EF4-FFF2-40B4-BE49-F238E27FC236}">
                <a16:creationId xmlns:a16="http://schemas.microsoft.com/office/drawing/2014/main" id="{5AC753F8-D044-441C-81D2-D7057761E3F4}"/>
              </a:ext>
            </a:extLst>
          </p:cNvPr>
          <p:cNvSpPr/>
          <p:nvPr/>
        </p:nvSpPr>
        <p:spPr>
          <a:xfrm>
            <a:off x="2489505" y="2160277"/>
            <a:ext cx="2929519" cy="568038"/>
          </a:xfrm>
          <a:prstGeom prst="rightArrow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/>
              <a:t>Meeting</a:t>
            </a:r>
            <a:endParaRPr lang="ko-KR" altLang="en-US" dirty="0"/>
          </a:p>
        </p:txBody>
      </p:sp>
      <p:sp>
        <p:nvSpPr>
          <p:cNvPr id="7" name="화살표: 오른쪽 6">
            <a:extLst>
              <a:ext uri="{FF2B5EF4-FFF2-40B4-BE49-F238E27FC236}">
                <a16:creationId xmlns:a16="http://schemas.microsoft.com/office/drawing/2014/main" id="{7D6ACA3F-002E-446F-8533-243FB1F24E5A}"/>
              </a:ext>
            </a:extLst>
          </p:cNvPr>
          <p:cNvSpPr/>
          <p:nvPr/>
        </p:nvSpPr>
        <p:spPr>
          <a:xfrm>
            <a:off x="5419024" y="3076708"/>
            <a:ext cx="4350618" cy="568038"/>
          </a:xfrm>
          <a:prstGeom prst="rightArrow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/>
              <a:t>Design</a:t>
            </a:r>
            <a:endParaRPr lang="ko-KR" altLang="en-US" dirty="0"/>
          </a:p>
        </p:txBody>
      </p:sp>
      <p:sp>
        <p:nvSpPr>
          <p:cNvPr id="8" name="화살표: 오른쪽 7">
            <a:extLst>
              <a:ext uri="{FF2B5EF4-FFF2-40B4-BE49-F238E27FC236}">
                <a16:creationId xmlns:a16="http://schemas.microsoft.com/office/drawing/2014/main" id="{42EAADE9-9CA3-4EFF-B1CD-D31C965D5690}"/>
              </a:ext>
            </a:extLst>
          </p:cNvPr>
          <p:cNvSpPr/>
          <p:nvPr/>
        </p:nvSpPr>
        <p:spPr>
          <a:xfrm>
            <a:off x="2489505" y="3952902"/>
            <a:ext cx="4344432" cy="568038"/>
          </a:xfrm>
          <a:prstGeom prst="rightArrow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/>
              <a:t>Promotion</a:t>
            </a:r>
            <a:endParaRPr lang="ko-KR" altLang="en-US" dirty="0"/>
          </a:p>
        </p:txBody>
      </p:sp>
      <p:sp>
        <p:nvSpPr>
          <p:cNvPr id="9" name="화살표: 오른쪽 8">
            <a:extLst>
              <a:ext uri="{FF2B5EF4-FFF2-40B4-BE49-F238E27FC236}">
                <a16:creationId xmlns:a16="http://schemas.microsoft.com/office/drawing/2014/main" id="{2F62F8D4-EA63-41D6-878E-F2DF5E7199A5}"/>
              </a:ext>
            </a:extLst>
          </p:cNvPr>
          <p:cNvSpPr/>
          <p:nvPr/>
        </p:nvSpPr>
        <p:spPr>
          <a:xfrm>
            <a:off x="5405958" y="4898652"/>
            <a:ext cx="4363683" cy="568038"/>
          </a:xfrm>
          <a:prstGeom prst="rightArrow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/>
              <a:t>Result</a:t>
            </a:r>
            <a:endParaRPr lang="ko-KR" altLang="en-US" dirty="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80BCED17-2CE5-4784-9455-2C950FCECCDF}"/>
              </a:ext>
            </a:extLst>
          </p:cNvPr>
          <p:cNvSpPr txBox="1"/>
          <p:nvPr/>
        </p:nvSpPr>
        <p:spPr>
          <a:xfrm>
            <a:off x="947658" y="453358"/>
            <a:ext cx="658866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36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2018 0000 </a:t>
            </a:r>
            <a:r>
              <a:rPr lang="ko-KR" altLang="en-US" sz="36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페스티벌 </a:t>
            </a:r>
            <a:r>
              <a:rPr lang="en-US" altLang="ko-KR" sz="36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36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월 일정표</a:t>
            </a:r>
          </a:p>
        </p:txBody>
      </p:sp>
      <p:sp>
        <p:nvSpPr>
          <p:cNvPr id="3" name="직사각형 2">
            <a:extLst>
              <a:ext uri="{FF2B5EF4-FFF2-40B4-BE49-F238E27FC236}">
                <a16:creationId xmlns:a16="http://schemas.microsoft.com/office/drawing/2014/main" id="{28DDF882-0F72-4EA6-9F32-9E82E4915E67}"/>
              </a:ext>
            </a:extLst>
          </p:cNvPr>
          <p:cNvSpPr/>
          <p:nvPr/>
        </p:nvSpPr>
        <p:spPr>
          <a:xfrm>
            <a:off x="1015033" y="1120663"/>
            <a:ext cx="10275401" cy="4571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939891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표 3">
            <a:extLst>
              <a:ext uri="{FF2B5EF4-FFF2-40B4-BE49-F238E27FC236}">
                <a16:creationId xmlns:a16="http://schemas.microsoft.com/office/drawing/2014/main" id="{A6E0E5B6-577F-493E-88B2-DF6CF3CD355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28974615"/>
              </p:ext>
            </p:extLst>
          </p:nvPr>
        </p:nvGraphicFramePr>
        <p:xfrm>
          <a:off x="709448" y="1371600"/>
          <a:ext cx="10689021" cy="49661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7003">
                  <a:extLst>
                    <a:ext uri="{9D8B030D-6E8A-4147-A177-3AD203B41FA5}">
                      <a16:colId xmlns:a16="http://schemas.microsoft.com/office/drawing/2014/main" val="1450059834"/>
                    </a:ext>
                  </a:extLst>
                </a:gridCol>
                <a:gridCol w="1527003">
                  <a:extLst>
                    <a:ext uri="{9D8B030D-6E8A-4147-A177-3AD203B41FA5}">
                      <a16:colId xmlns:a16="http://schemas.microsoft.com/office/drawing/2014/main" val="3746349720"/>
                    </a:ext>
                  </a:extLst>
                </a:gridCol>
                <a:gridCol w="1527003">
                  <a:extLst>
                    <a:ext uri="{9D8B030D-6E8A-4147-A177-3AD203B41FA5}">
                      <a16:colId xmlns:a16="http://schemas.microsoft.com/office/drawing/2014/main" val="2957367730"/>
                    </a:ext>
                  </a:extLst>
                </a:gridCol>
                <a:gridCol w="1527003">
                  <a:extLst>
                    <a:ext uri="{9D8B030D-6E8A-4147-A177-3AD203B41FA5}">
                      <a16:colId xmlns:a16="http://schemas.microsoft.com/office/drawing/2014/main" val="1292017769"/>
                    </a:ext>
                  </a:extLst>
                </a:gridCol>
                <a:gridCol w="1527003">
                  <a:extLst>
                    <a:ext uri="{9D8B030D-6E8A-4147-A177-3AD203B41FA5}">
                      <a16:colId xmlns:a16="http://schemas.microsoft.com/office/drawing/2014/main" val="2243245288"/>
                    </a:ext>
                  </a:extLst>
                </a:gridCol>
                <a:gridCol w="1527003">
                  <a:extLst>
                    <a:ext uri="{9D8B030D-6E8A-4147-A177-3AD203B41FA5}">
                      <a16:colId xmlns:a16="http://schemas.microsoft.com/office/drawing/2014/main" val="3517445440"/>
                    </a:ext>
                  </a:extLst>
                </a:gridCol>
                <a:gridCol w="1527003">
                  <a:extLst>
                    <a:ext uri="{9D8B030D-6E8A-4147-A177-3AD203B41FA5}">
                      <a16:colId xmlns:a16="http://schemas.microsoft.com/office/drawing/2014/main" val="2102346809"/>
                    </a:ext>
                  </a:extLst>
                </a:gridCol>
              </a:tblGrid>
              <a:tr h="39265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solidFill>
                            <a:srgbClr val="FF0000"/>
                          </a:solidFill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SUN</a:t>
                      </a:r>
                      <a:endParaRPr lang="ko-KR" altLang="en-US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solidFill>
                          <a:srgbClr val="FF0000"/>
                        </a:solidFill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MON</a:t>
                      </a:r>
                      <a:endParaRPr lang="ko-KR" altLang="en-US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TUE</a:t>
                      </a:r>
                      <a:endParaRPr lang="ko-KR" altLang="en-US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WED</a:t>
                      </a:r>
                      <a:endParaRPr lang="ko-KR" altLang="en-US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THU</a:t>
                      </a:r>
                      <a:endParaRPr lang="ko-KR" altLang="en-US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FRI</a:t>
                      </a:r>
                      <a:endParaRPr lang="ko-KR" altLang="en-US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 ExtraBold" panose="020B0600000101010101" pitchFamily="50" charset="-127"/>
                          <a:ea typeface="나눔스퀘어 ExtraBold" panose="020B0600000101010101" pitchFamily="50" charset="-127"/>
                        </a:rPr>
                        <a:t>SAT</a:t>
                      </a:r>
                      <a:endParaRPr lang="ko-KR" altLang="en-US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 ExtraBold" panose="020B0600000101010101" pitchFamily="50" charset="-127"/>
                        <a:ea typeface="나눔스퀘어 ExtraBold" panose="020B0600000101010101" pitchFamily="50" charset="-12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5756986"/>
                  </a:ext>
                </a:extLst>
              </a:tr>
              <a:tr h="914697">
                <a:tc>
                  <a:txBody>
                    <a:bodyPr/>
                    <a:lstStyle/>
                    <a:p>
                      <a:pPr latinLnBrk="1"/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3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4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5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1105794"/>
                  </a:ext>
                </a:extLst>
              </a:tr>
              <a:tr h="914697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solidFill>
                            <a:srgbClr val="FF0000"/>
                          </a:solidFill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6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solidFill>
                          <a:srgbClr val="FF0000"/>
                        </a:solidFill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7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8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9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10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11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12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53832575"/>
                  </a:ext>
                </a:extLst>
              </a:tr>
              <a:tr h="914697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solidFill>
                            <a:srgbClr val="FF0000"/>
                          </a:solidFill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13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solidFill>
                          <a:srgbClr val="FF0000"/>
                        </a:solidFill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14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15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16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17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18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19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2247879"/>
                  </a:ext>
                </a:extLst>
              </a:tr>
              <a:tr h="914697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solidFill>
                            <a:srgbClr val="FF0000"/>
                          </a:solidFill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20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solidFill>
                          <a:srgbClr val="FF0000"/>
                        </a:solidFill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21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22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23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24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25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26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8705682"/>
                  </a:ext>
                </a:extLst>
              </a:tr>
              <a:tr h="914697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solidFill>
                            <a:srgbClr val="FF0000"/>
                          </a:solidFill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27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solidFill>
                          <a:srgbClr val="FF0000"/>
                        </a:solidFill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28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29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30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>
                          <a:ln>
                            <a:solidFill>
                              <a:schemeClr val="accent1">
                                <a:alpha val="0"/>
                              </a:schemeClr>
                            </a:solidFill>
                          </a:ln>
                          <a:latin typeface="나눔스퀘어" panose="020B0600000101010101" pitchFamily="50" charset="-127"/>
                          <a:ea typeface="나눔스퀘어" panose="020B0600000101010101" pitchFamily="50" charset="-127"/>
                        </a:rPr>
                        <a:t>31</a:t>
                      </a:r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dirty="0">
                        <a:ln>
                          <a:solidFill>
                            <a:schemeClr val="accent1">
                              <a:alpha val="0"/>
                            </a:schemeClr>
                          </a:solidFill>
                        </a:ln>
                        <a:latin typeface="나눔스퀘어" panose="020B0600000101010101" pitchFamily="50" charset="-127"/>
                        <a:ea typeface="나눔스퀘어" panose="020B0600000101010101" pitchFamily="50" charset="-127"/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65712731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F1C4546B-95D6-45FC-BABC-14854D9D6F1E}"/>
              </a:ext>
            </a:extLst>
          </p:cNvPr>
          <p:cNvSpPr txBox="1"/>
          <p:nvPr/>
        </p:nvSpPr>
        <p:spPr>
          <a:xfrm>
            <a:off x="709448" y="536028"/>
            <a:ext cx="658866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36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2018 0000 </a:t>
            </a:r>
            <a:r>
              <a:rPr lang="ko-KR" altLang="en-US" sz="36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페스티벌 </a:t>
            </a:r>
            <a:r>
              <a:rPr lang="en-US" altLang="ko-KR" sz="36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36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월 일정표</a:t>
            </a:r>
          </a:p>
        </p:txBody>
      </p:sp>
      <p:sp>
        <p:nvSpPr>
          <p:cNvPr id="6" name="화살표: 오른쪽 5">
            <a:extLst>
              <a:ext uri="{FF2B5EF4-FFF2-40B4-BE49-F238E27FC236}">
                <a16:creationId xmlns:a16="http://schemas.microsoft.com/office/drawing/2014/main" id="{B95C91AA-07F3-46F7-A8DE-53994D735B18}"/>
              </a:ext>
            </a:extLst>
          </p:cNvPr>
          <p:cNvSpPr/>
          <p:nvPr/>
        </p:nvSpPr>
        <p:spPr>
          <a:xfrm>
            <a:off x="2254469" y="2979683"/>
            <a:ext cx="4524703" cy="536028"/>
          </a:xfrm>
          <a:prstGeom prst="rightArrow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/>
              <a:t>Meeting</a:t>
            </a:r>
            <a:endParaRPr lang="ko-KR" altLang="en-US" dirty="0"/>
          </a:p>
        </p:txBody>
      </p:sp>
      <p:sp>
        <p:nvSpPr>
          <p:cNvPr id="7" name="화살표: 오른쪽 6">
            <a:extLst>
              <a:ext uri="{FF2B5EF4-FFF2-40B4-BE49-F238E27FC236}">
                <a16:creationId xmlns:a16="http://schemas.microsoft.com/office/drawing/2014/main" id="{A328E924-6C2C-4F24-A0E4-4C7F7657F080}"/>
              </a:ext>
            </a:extLst>
          </p:cNvPr>
          <p:cNvSpPr/>
          <p:nvPr/>
        </p:nvSpPr>
        <p:spPr>
          <a:xfrm>
            <a:off x="3767959" y="3909849"/>
            <a:ext cx="6022427" cy="536028"/>
          </a:xfrm>
          <a:prstGeom prst="rightArrow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/>
              <a:t>Meeting</a:t>
            </a:r>
            <a:endParaRPr lang="ko-KR" altLang="en-US" dirty="0"/>
          </a:p>
        </p:txBody>
      </p:sp>
      <p:sp>
        <p:nvSpPr>
          <p:cNvPr id="8" name="화살표: 오른쪽 7">
            <a:extLst>
              <a:ext uri="{FF2B5EF4-FFF2-40B4-BE49-F238E27FC236}">
                <a16:creationId xmlns:a16="http://schemas.microsoft.com/office/drawing/2014/main" id="{A6478FB9-320A-4113-98ED-6FCC0993B62C}"/>
              </a:ext>
            </a:extLst>
          </p:cNvPr>
          <p:cNvSpPr/>
          <p:nvPr/>
        </p:nvSpPr>
        <p:spPr>
          <a:xfrm>
            <a:off x="2270235" y="4792717"/>
            <a:ext cx="6022427" cy="536028"/>
          </a:xfrm>
          <a:prstGeom prst="rightArrow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/>
              <a:t>Meeting</a:t>
            </a:r>
            <a:endParaRPr lang="ko-KR" altLang="en-US" dirty="0"/>
          </a:p>
        </p:txBody>
      </p:sp>
      <p:sp>
        <p:nvSpPr>
          <p:cNvPr id="9" name="화살표: 오른쪽 8">
            <a:extLst>
              <a:ext uri="{FF2B5EF4-FFF2-40B4-BE49-F238E27FC236}">
                <a16:creationId xmlns:a16="http://schemas.microsoft.com/office/drawing/2014/main" id="{E1A1DC3C-3E9F-4A69-A4B0-E599B4E6AD8B}"/>
              </a:ext>
            </a:extLst>
          </p:cNvPr>
          <p:cNvSpPr/>
          <p:nvPr/>
        </p:nvSpPr>
        <p:spPr>
          <a:xfrm>
            <a:off x="2270236" y="5612524"/>
            <a:ext cx="2995448" cy="536028"/>
          </a:xfrm>
          <a:prstGeom prst="rightArrow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/>
              <a:t>Meeting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2920338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96</Words>
  <Application>Microsoft Office PowerPoint</Application>
  <PresentationFormat>와이드스크린</PresentationFormat>
  <Paragraphs>86</Paragraphs>
  <Slides>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7" baseType="lpstr">
      <vt:lpstr>나눔스퀘어</vt:lpstr>
      <vt:lpstr>나눔스퀘어 ExtraBold</vt:lpstr>
      <vt:lpstr>맑은 고딕</vt:lpstr>
      <vt:lpstr>Arial</vt:lpstr>
      <vt:lpstr>Office 테마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JIHOON Lee</dc:creator>
  <cp:lastModifiedBy>JIHOON Lee</cp:lastModifiedBy>
  <cp:revision>5</cp:revision>
  <dcterms:created xsi:type="dcterms:W3CDTF">2017-07-06T12:43:43Z</dcterms:created>
  <dcterms:modified xsi:type="dcterms:W3CDTF">2017-07-07T04:14:44Z</dcterms:modified>
</cp:coreProperties>
</file>

<file path=docProps/thumbnail.jpeg>
</file>