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보통 스타일 2 - 강조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018" autoAdjust="0"/>
    <p:restoredTop sz="94660"/>
  </p:normalViewPr>
  <p:slideViewPr>
    <p:cSldViewPr snapToGrid="0">
      <p:cViewPr varScale="1">
        <p:scale>
          <a:sx n="44" d="100"/>
          <a:sy n="44" d="100"/>
        </p:scale>
        <p:origin x="54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IHOON Lee" userId="f3c7f4d099ee3eb8" providerId="LiveId" clId="{84EAFDF5-491D-4E1C-82EB-29849EFA7C1A}"/>
    <pc:docChg chg="undo custSel addSld modSld">
      <pc:chgData name="JIHOON Lee" userId="f3c7f4d099ee3eb8" providerId="LiveId" clId="{84EAFDF5-491D-4E1C-82EB-29849EFA7C1A}" dt="2017-07-07T03:51:12.951" v="877" actId="121"/>
      <pc:docMkLst>
        <pc:docMk/>
      </pc:docMkLst>
      <pc:sldChg chg="addSp delSp modSp">
        <pc:chgData name="JIHOON Lee" userId="f3c7f4d099ee3eb8" providerId="LiveId" clId="{84EAFDF5-491D-4E1C-82EB-29849EFA7C1A}" dt="2017-07-07T03:42:08.738" v="734" actId="0"/>
        <pc:sldMkLst>
          <pc:docMk/>
          <pc:sldMk cId="2293989145" sldId="256"/>
        </pc:sldMkLst>
        <pc:spChg chg="add mod">
          <ac:chgData name="JIHOON Lee" userId="f3c7f4d099ee3eb8" providerId="LiveId" clId="{84EAFDF5-491D-4E1C-82EB-29849EFA7C1A}" dt="2017-07-07T01:41:24.820" v="728" actId="20577"/>
          <ac:spMkLst>
            <pc:docMk/>
            <pc:sldMk cId="2293989145" sldId="256"/>
            <ac:spMk id="47" creationId="{5D0487A8-9598-467D-9A05-CC81FC3E34DE}"/>
          </ac:spMkLst>
        </pc:spChg>
        <pc:spChg chg="del">
          <ac:chgData name="JIHOON Lee" userId="f3c7f4d099ee3eb8" providerId="LiveId" clId="{84EAFDF5-491D-4E1C-82EB-29849EFA7C1A}" dt="2017-07-07T01:30:21.321" v="11" actId="478"/>
          <ac:spMkLst>
            <pc:docMk/>
            <pc:sldMk cId="2293989145" sldId="256"/>
            <ac:spMk id="9" creationId="{2F62F8D4-EA63-41D6-878E-F2DF5E7199A5}"/>
          </ac:spMkLst>
        </pc:spChg>
        <pc:spChg chg="add mod">
          <ac:chgData name="JIHOON Lee" userId="f3c7f4d099ee3eb8" providerId="LiveId" clId="{84EAFDF5-491D-4E1C-82EB-29849EFA7C1A}" dt="2017-07-07T03:42:07.654" v="732" actId="0"/>
          <ac:spMkLst>
            <pc:docMk/>
            <pc:sldMk cId="2293989145" sldId="256"/>
            <ac:spMk id="39" creationId="{2F75E8A5-AB74-48F5-8795-A252203387B1}"/>
          </ac:spMkLst>
        </pc:spChg>
        <pc:spChg chg="add mod">
          <ac:chgData name="JIHOON Lee" userId="f3c7f4d099ee3eb8" providerId="LiveId" clId="{84EAFDF5-491D-4E1C-82EB-29849EFA7C1A}" dt="2017-07-07T01:40:55.752" v="687" actId="1076"/>
          <ac:spMkLst>
            <pc:docMk/>
            <pc:sldMk cId="2293989145" sldId="256"/>
            <ac:spMk id="45" creationId="{EE33C5FA-C9F9-4E6F-8DE9-57FD3DF72EC4}"/>
          </ac:spMkLst>
        </pc:spChg>
        <pc:spChg chg="add del mod">
          <ac:chgData name="JIHOON Lee" userId="f3c7f4d099ee3eb8" providerId="LiveId" clId="{84EAFDF5-491D-4E1C-82EB-29849EFA7C1A}" dt="2017-07-07T01:35:37.088" v="227" actId="0"/>
          <ac:spMkLst>
            <pc:docMk/>
            <pc:sldMk cId="2293989145" sldId="256"/>
            <ac:spMk id="41" creationId="{3045EA0A-CD1A-4641-AB7A-B4956A1CBD6A}"/>
          </ac:spMkLst>
        </pc:spChg>
        <pc:spChg chg="add mod">
          <ac:chgData name="JIHOON Lee" userId="f3c7f4d099ee3eb8" providerId="LiveId" clId="{84EAFDF5-491D-4E1C-82EB-29849EFA7C1A}" dt="2017-07-07T03:42:05.721" v="730" actId="0"/>
          <ac:spMkLst>
            <pc:docMk/>
            <pc:sldMk cId="2293989145" sldId="256"/>
            <ac:spMk id="38" creationId="{3B134E0F-41F1-486A-97C9-2D3C367AB1FB}"/>
          </ac:spMkLst>
        </pc:spChg>
        <pc:spChg chg="add mod">
          <ac:chgData name="JIHOON Lee" userId="f3c7f4d099ee3eb8" providerId="LiveId" clId="{84EAFDF5-491D-4E1C-82EB-29849EFA7C1A}" dt="2017-07-07T01:40:55.752" v="687" actId="1076"/>
          <ac:spMkLst>
            <pc:docMk/>
            <pc:sldMk cId="2293989145" sldId="256"/>
            <ac:spMk id="44" creationId="{D1AB4F8E-EE7D-402A-8DA3-7AED4813F2E5}"/>
          </ac:spMkLst>
        </pc:spChg>
        <pc:spChg chg="add mod">
          <ac:chgData name="JIHOON Lee" userId="f3c7f4d099ee3eb8" providerId="LiveId" clId="{84EAFDF5-491D-4E1C-82EB-29849EFA7C1A}" dt="2017-07-07T01:40:55.752" v="687" actId="1076"/>
          <ac:spMkLst>
            <pc:docMk/>
            <pc:sldMk cId="2293989145" sldId="256"/>
            <ac:spMk id="43" creationId="{A8D7E336-0227-4765-ADA3-7157C7B8CCB1}"/>
          </ac:spMkLst>
        </pc:spChg>
        <pc:spChg chg="mod">
          <ac:chgData name="JIHOON Lee" userId="f3c7f4d099ee3eb8" providerId="LiveId" clId="{84EAFDF5-491D-4E1C-82EB-29849EFA7C1A}" dt="2017-07-07T01:41:34.622" v="729" actId="0"/>
          <ac:spMkLst>
            <pc:docMk/>
            <pc:sldMk cId="2293989145" sldId="256"/>
            <ac:spMk id="3" creationId="{28DDF882-0F72-4EA6-9F32-9E82E4915E67}"/>
          </ac:spMkLst>
        </pc:spChg>
        <pc:spChg chg="add mod">
          <ac:chgData name="JIHOON Lee" userId="f3c7f4d099ee3eb8" providerId="LiveId" clId="{84EAFDF5-491D-4E1C-82EB-29849EFA7C1A}" dt="2017-07-07T03:42:08.738" v="734" actId="0"/>
          <ac:spMkLst>
            <pc:docMk/>
            <pc:sldMk cId="2293989145" sldId="256"/>
            <ac:spMk id="40" creationId="{5324DDD2-6608-4242-8DFB-4FEBBCEA31BC}"/>
          </ac:spMkLst>
        </pc:spChg>
        <pc:spChg chg="add mod topLvl">
          <ac:chgData name="JIHOON Lee" userId="f3c7f4d099ee3eb8" providerId="LiveId" clId="{84EAFDF5-491D-4E1C-82EB-29849EFA7C1A}" dt="2017-07-07T01:40:55.752" v="687" actId="1076"/>
          <ac:spMkLst>
            <pc:docMk/>
            <pc:sldMk cId="2293989145" sldId="256"/>
            <ac:spMk id="37" creationId="{0E17E573-4528-41AE-BA26-396EDE8F9482}"/>
          </ac:spMkLst>
        </pc:spChg>
        <pc:spChg chg="add mod">
          <ac:chgData name="JIHOON Lee" userId="f3c7f4d099ee3eb8" providerId="LiveId" clId="{84EAFDF5-491D-4E1C-82EB-29849EFA7C1A}" dt="2017-07-07T01:38:26.518" v="544" actId="1076"/>
          <ac:spMkLst>
            <pc:docMk/>
            <pc:sldMk cId="2293989145" sldId="256"/>
            <ac:spMk id="42" creationId="{6468A10E-6E20-4853-A2FF-71394AF758C7}"/>
          </ac:spMkLst>
        </pc:spChg>
        <pc:spChg chg="del">
          <ac:chgData name="JIHOON Lee" userId="f3c7f4d099ee3eb8" providerId="LiveId" clId="{84EAFDF5-491D-4E1C-82EB-29849EFA7C1A}" dt="2017-07-07T01:30:21.321" v="11" actId="478"/>
          <ac:spMkLst>
            <pc:docMk/>
            <pc:sldMk cId="2293989145" sldId="256"/>
            <ac:spMk id="7" creationId="{7D6ACA3F-002E-446F-8533-243FB1F24E5A}"/>
          </ac:spMkLst>
        </pc:spChg>
        <pc:spChg chg="del">
          <ac:chgData name="JIHOON Lee" userId="f3c7f4d099ee3eb8" providerId="LiveId" clId="{84EAFDF5-491D-4E1C-82EB-29849EFA7C1A}" dt="2017-07-07T01:30:21.321" v="11" actId="478"/>
          <ac:spMkLst>
            <pc:docMk/>
            <pc:sldMk cId="2293989145" sldId="256"/>
            <ac:spMk id="8" creationId="{42EAADE9-9CA3-4EFF-B1CD-D31C965D5690}"/>
          </ac:spMkLst>
        </pc:spChg>
        <pc:spChg chg="mod">
          <ac:chgData name="JIHOON Lee" userId="f3c7f4d099ee3eb8" providerId="LiveId" clId="{84EAFDF5-491D-4E1C-82EB-29849EFA7C1A}" dt="2017-07-07T01:41:02.877" v="688" actId="1076"/>
          <ac:spMkLst>
            <pc:docMk/>
            <pc:sldMk cId="2293989145" sldId="256"/>
            <ac:spMk id="2" creationId="{80BCED17-2CE5-4784-9455-2C950FCECCDF}"/>
          </ac:spMkLst>
        </pc:spChg>
        <pc:spChg chg="del">
          <ac:chgData name="JIHOON Lee" userId="f3c7f4d099ee3eb8" providerId="LiveId" clId="{84EAFDF5-491D-4E1C-82EB-29849EFA7C1A}" dt="2017-07-07T01:30:21.321" v="11" actId="478"/>
          <ac:spMkLst>
            <pc:docMk/>
            <pc:sldMk cId="2293989145" sldId="256"/>
            <ac:spMk id="6" creationId="{5AC753F8-D044-441C-81D2-D7057761E3F4}"/>
          </ac:spMkLst>
        </pc:spChg>
        <pc:grpChg chg="add del mod">
          <ac:chgData name="JIHOON Lee" userId="f3c7f4d099ee3eb8" providerId="LiveId" clId="{84EAFDF5-491D-4E1C-82EB-29849EFA7C1A}" dt="2017-07-07T01:40:24.825" v="640" actId="0"/>
          <ac:grpSpMkLst>
            <pc:docMk/>
            <pc:sldMk cId="2293989145" sldId="256"/>
            <ac:grpSpMk id="46" creationId="{3744A6AA-3048-4A1B-89B3-36A09481815A}"/>
          </ac:grpSpMkLst>
        </pc:grpChg>
        <pc:graphicFrameChg chg="del">
          <ac:chgData name="JIHOON Lee" userId="f3c7f4d099ee3eb8" providerId="LiveId" clId="{84EAFDF5-491D-4E1C-82EB-29849EFA7C1A}" dt="2017-07-07T01:30:21.321" v="11" actId="478"/>
          <ac:graphicFrameMkLst>
            <pc:docMk/>
            <pc:sldMk cId="2293989145" sldId="256"/>
            <ac:graphicFrameMk id="4" creationId="{0329274C-2901-4A84-9ACA-58A2BE01E85C}"/>
          </ac:graphicFrameMkLst>
        </pc:graphicFrame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11" creationId="{805F944A-6D1C-4FFB-BFFD-F5E4B45BF05A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19" creationId="{696F6A0F-D673-49C6-A916-79BE584C4EA4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14" creationId="{7AA11161-7FC0-4070-BFE3-D002DDFF6581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16" creationId="{88E97D0C-A33F-416B-8067-8C8D5C6DDB9E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22" creationId="{AB5350A3-6B39-49B1-A8B4-09309CF4E1F7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10" creationId="{BE1BA1B1-9813-416E-AC30-606FDDA236ED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17" creationId="{3E035F48-D646-474F-A571-2CC6585036D9}"/>
          </ac:cxnSpMkLst>
        </pc:cxnChg>
        <pc:cxnChg chg="add mod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34" creationId="{A55C41FF-FACE-4F56-AD34-49805946F3B5}"/>
          </ac:cxnSpMkLst>
        </pc:cxnChg>
        <pc:cxnChg chg="add mod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36" creationId="{26ADCF36-34AE-4688-ACA2-C9917F4BAC5B}"/>
          </ac:cxnSpMkLst>
        </pc:cxnChg>
        <pc:cxnChg chg="add mod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33" creationId="{8F6C15E7-C10A-43B2-A91E-4938CBF40E52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20" creationId="{3F8642C1-1E08-41D3-81B6-D923004F2373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13" creationId="{540D9893-F2E2-4119-A8E1-69EDB97E6CF7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21" creationId="{FD21885C-EF00-4231-9932-06F3A25A69EF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18" creationId="{11D07434-508E-47BB-8138-5509C6FED68B}"/>
          </ac:cxnSpMkLst>
        </pc:cxnChg>
        <pc:cxnChg chg="add mod topLvl">
          <ac:chgData name="JIHOON Lee" userId="f3c7f4d099ee3eb8" providerId="LiveId" clId="{84EAFDF5-491D-4E1C-82EB-29849EFA7C1A}" dt="2017-07-07T01:40:55.752" v="687" actId="1076"/>
          <ac:cxnSpMkLst>
            <pc:docMk/>
            <pc:sldMk cId="2293989145" sldId="256"/>
            <ac:cxnSpMk id="15" creationId="{162DA39F-958D-4E8C-97F7-B2583B80D71D}"/>
          </ac:cxnSpMkLst>
        </pc:cxnChg>
      </pc:sldChg>
      <pc:sldChg chg="addSp delSp modSp add">
        <pc:chgData name="JIHOON Lee" userId="f3c7f4d099ee3eb8" providerId="LiveId" clId="{84EAFDF5-491D-4E1C-82EB-29849EFA7C1A}" dt="2017-07-07T03:51:12.951" v="877" actId="121"/>
        <pc:sldMkLst>
          <pc:docMk/>
          <pc:sldMk cId="3947144803" sldId="257"/>
        </pc:sldMkLst>
        <pc:spChg chg="add mod">
          <ac:chgData name="JIHOON Lee" userId="f3c7f4d099ee3eb8" providerId="LiveId" clId="{84EAFDF5-491D-4E1C-82EB-29849EFA7C1A}" dt="2017-07-07T03:49:29.109" v="829" actId="0"/>
          <ac:spMkLst>
            <pc:docMk/>
            <pc:sldMk cId="3947144803" sldId="257"/>
            <ac:spMk id="34" creationId="{5A96A597-670C-4F0E-AE45-99DC1A09393F}"/>
          </ac:spMkLst>
        </pc:spChg>
        <pc:spChg chg="add mod">
          <ac:chgData name="JIHOON Lee" userId="f3c7f4d099ee3eb8" providerId="LiveId" clId="{84EAFDF5-491D-4E1C-82EB-29849EFA7C1A}" dt="2017-07-07T03:49:23.438" v="827" actId="2711"/>
          <ac:spMkLst>
            <pc:docMk/>
            <pc:sldMk cId="3947144803" sldId="257"/>
            <ac:spMk id="32" creationId="{468BD7A4-F845-46A0-84BD-99EA15C2D192}"/>
          </ac:spMkLst>
        </pc:spChg>
        <pc:spChg chg="add mod">
          <ac:chgData name="JIHOON Lee" userId="f3c7f4d099ee3eb8" providerId="LiveId" clId="{84EAFDF5-491D-4E1C-82EB-29849EFA7C1A}" dt="2017-07-07T03:50:36.908" v="867" actId="20577"/>
          <ac:spMkLst>
            <pc:docMk/>
            <pc:sldMk cId="3947144803" sldId="257"/>
            <ac:spMk id="37" creationId="{A9730A56-4622-4858-98F8-0CA2E444742E}"/>
          </ac:spMkLst>
        </pc:spChg>
        <pc:spChg chg="add mod">
          <ac:chgData name="JIHOON Lee" userId="f3c7f4d099ee3eb8" providerId="LiveId" clId="{84EAFDF5-491D-4E1C-82EB-29849EFA7C1A}" dt="2017-07-07T03:49:26.571" v="828" actId="0"/>
          <ac:spMkLst>
            <pc:docMk/>
            <pc:sldMk cId="3947144803" sldId="257"/>
            <ac:spMk id="33" creationId="{AD462F98-F005-48D7-8F77-593870043F3A}"/>
          </ac:spMkLst>
        </pc:spChg>
        <pc:spChg chg="add mod">
          <ac:chgData name="JIHOON Lee" userId="f3c7f4d099ee3eb8" providerId="LiveId" clId="{84EAFDF5-491D-4E1C-82EB-29849EFA7C1A}" dt="2017-07-07T03:51:12.951" v="877" actId="121"/>
          <ac:spMkLst>
            <pc:docMk/>
            <pc:sldMk cId="3947144803" sldId="257"/>
            <ac:spMk id="25" creationId="{97E73DD8-F46C-4C22-B73A-13C69D373275}"/>
          </ac:spMkLst>
        </pc:spChg>
        <pc:spChg chg="add mod">
          <ac:chgData name="JIHOON Lee" userId="f3c7f4d099ee3eb8" providerId="LiveId" clId="{84EAFDF5-491D-4E1C-82EB-29849EFA7C1A}" dt="2017-07-07T03:50:34.659" v="865" actId="20577"/>
          <ac:spMkLst>
            <pc:docMk/>
            <pc:sldMk cId="3947144803" sldId="257"/>
            <ac:spMk id="36" creationId="{B3AB6C42-BBBC-4434-9578-0241CB9241C3}"/>
          </ac:spMkLst>
        </pc:spChg>
        <pc:spChg chg="del">
          <ac:chgData name="JIHOON Lee" userId="f3c7f4d099ee3eb8" providerId="LiveId" clId="{84EAFDF5-491D-4E1C-82EB-29849EFA7C1A}" dt="2017-07-07T03:43:09.405" v="736" actId="478"/>
          <ac:spMkLst>
            <pc:docMk/>
            <pc:sldMk cId="3947144803" sldId="257"/>
            <ac:spMk id="2" creationId="{22975317-1D11-457D-A48C-EF636C588D03}"/>
          </ac:spMkLst>
        </pc:spChg>
        <pc:spChg chg="add mod">
          <ac:chgData name="JIHOON Lee" userId="f3c7f4d099ee3eb8" providerId="LiveId" clId="{84EAFDF5-491D-4E1C-82EB-29849EFA7C1A}" dt="2017-07-07T03:50:29.647" v="861" actId="2711"/>
          <ac:spMkLst>
            <pc:docMk/>
            <pc:sldMk cId="3947144803" sldId="257"/>
            <ac:spMk id="35" creationId="{496B82F1-8E9B-4C4A-88B4-36441E87B289}"/>
          </ac:spMkLst>
        </pc:spChg>
        <pc:spChg chg="del">
          <ac:chgData name="JIHOON Lee" userId="f3c7f4d099ee3eb8" providerId="LiveId" clId="{84EAFDF5-491D-4E1C-82EB-29849EFA7C1A}" dt="2017-07-07T03:43:09.405" v="736" actId="478"/>
          <ac:spMkLst>
            <pc:docMk/>
            <pc:sldMk cId="3947144803" sldId="257"/>
            <ac:spMk id="3" creationId="{2B1FDD89-893D-4219-B473-BC9CB72AF756}"/>
          </ac:spMkLst>
        </pc:spChg>
        <pc:grpChg chg="add mod">
          <ac:chgData name="JIHOON Lee" userId="f3c7f4d099ee3eb8" providerId="LiveId" clId="{84EAFDF5-491D-4E1C-82EB-29849EFA7C1A}" dt="2017-07-07T03:47:49.045" v="800" actId="1076"/>
          <ac:grpSpMkLst>
            <pc:docMk/>
            <pc:sldMk cId="3947144803" sldId="257"/>
            <ac:grpSpMk id="26" creationId="{BA1041AA-9576-4FE4-B6AE-7885D788905D}"/>
          </ac:grpSpMkLst>
        </pc:grp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14" creationId="{79350B22-25F0-4F38-BF49-7FD0417C27EC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7" creationId="{20781B69-9B17-465F-A6D4-03B14362D96F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18" creationId="{D922363D-8ED5-4375-9031-F3761B37A452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15" creationId="{7EFA59A5-2402-4F3D-998A-6BD1B9F6E8C8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5" creationId="{A0930534-3EDF-4E6C-B3ED-8A50138C1778}"/>
          </ac:cxnSpMkLst>
        </pc:cxnChg>
        <pc:cxnChg chg="add mod">
          <ac:chgData name="JIHOON Lee" userId="f3c7f4d099ee3eb8" providerId="LiveId" clId="{84EAFDF5-491D-4E1C-82EB-29849EFA7C1A}" dt="2017-07-07T03:48:32.124" v="811" actId="692"/>
          <ac:cxnSpMkLst>
            <pc:docMk/>
            <pc:sldMk cId="3947144803" sldId="257"/>
            <ac:cxnSpMk id="28" creationId="{8BA6A0B3-E7E3-4EAD-9ED6-FA74ECBB56FD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6" creationId="{6EA511CD-149E-4A52-A7CE-B2DB788B0EC0}"/>
          </ac:cxnSpMkLst>
        </pc:cxnChg>
        <pc:cxnChg chg="add mod">
          <ac:chgData name="JIHOON Lee" userId="f3c7f4d099ee3eb8" providerId="LiveId" clId="{84EAFDF5-491D-4E1C-82EB-29849EFA7C1A}" dt="2017-07-07T03:48:50.912" v="814" actId="0"/>
          <ac:cxnSpMkLst>
            <pc:docMk/>
            <pc:sldMk cId="3947144803" sldId="257"/>
            <ac:cxnSpMk id="31" creationId="{D4C8840D-DC73-42D6-886C-870E8B4F0232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11" creationId="{023BCEA2-B3B4-4053-B01F-CE45CC9F0036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16" creationId="{9D37EBE6-FD3B-4EA8-A6AC-B3D05131FE9C}"/>
          </ac:cxnSpMkLst>
        </pc:cxnChg>
        <pc:cxnChg chg="add mod">
          <ac:chgData name="JIHOON Lee" userId="f3c7f4d099ee3eb8" providerId="LiveId" clId="{84EAFDF5-491D-4E1C-82EB-29849EFA7C1A}" dt="2017-07-07T03:48:47.766" v="813" actId="14100"/>
          <ac:cxnSpMkLst>
            <pc:docMk/>
            <pc:sldMk cId="3947144803" sldId="257"/>
            <ac:cxnSpMk id="29" creationId="{40FB3C63-E1EB-4FFE-8546-D11AEA07A53F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13" creationId="{64EBCE89-2830-45D6-903A-5C8E9C3150AD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12" creationId="{6D8EC912-3F28-4FAC-B2A3-63484AEE16B3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17" creationId="{88BF8467-9E57-45C3-847C-8D94D639FD06}"/>
          </ac:cxnSpMkLst>
        </pc:cxnChg>
        <pc:cxnChg chg="add mod">
          <ac:chgData name="JIHOON Lee" userId="f3c7f4d099ee3eb8" providerId="LiveId" clId="{84EAFDF5-491D-4E1C-82EB-29849EFA7C1A}" dt="2017-07-07T03:47:35.591" v="796" actId="0"/>
          <ac:cxnSpMkLst>
            <pc:docMk/>
            <pc:sldMk cId="3947144803" sldId="257"/>
            <ac:cxnSpMk id="21" creationId="{B73FDCC3-8FF5-4DEC-9B55-2E06144F7F18}"/>
          </ac:cxnSpMkLst>
        </pc:cxnChg>
      </pc:sldChg>
    </pc:docChg>
  </pc:docChgLst>
  <pc:docChgLst>
    <pc:chgData name="JIHOON Lee" userId="f3c7f4d099ee3eb8" providerId="LiveId" clId="{5C82F038-FA4B-4D57-9588-EE8FEC8228ED}"/>
    <pc:docChg chg="undo custSel modSld">
      <pc:chgData name="JIHOON Lee" userId="f3c7f4d099ee3eb8" providerId="LiveId" clId="{5C82F038-FA4B-4D57-9588-EE8FEC8228ED}" dt="2017-07-07T01:25:14.671" v="240" actId="207"/>
      <pc:docMkLst>
        <pc:docMk/>
      </pc:docMkLst>
      <pc:sldChg chg="addSp delSp modSp">
        <pc:chgData name="JIHOON Lee" userId="f3c7f4d099ee3eb8" providerId="LiveId" clId="{5C82F038-FA4B-4D57-9588-EE8FEC8228ED}" dt="2017-07-07T01:25:14.671" v="240" actId="207"/>
        <pc:sldMkLst>
          <pc:docMk/>
          <pc:sldMk cId="2293989145" sldId="256"/>
        </pc:sldMkLst>
        <pc:spChg chg="del">
          <ac:chgData name="JIHOON Lee" userId="f3c7f4d099ee3eb8" providerId="LiveId" clId="{5C82F038-FA4B-4D57-9588-EE8FEC8228ED}" dt="2017-07-07T01:22:10.440" v="82" actId="478"/>
          <ac:spMkLst>
            <pc:docMk/>
            <pc:sldMk cId="2293989145" sldId="256"/>
            <ac:spMk id="5" creationId="{B394564D-EF79-4997-BF0F-D0CC99C25B90}"/>
          </ac:spMkLst>
        </pc:spChg>
        <pc:spChg chg="add del mod">
          <ac:chgData name="JIHOON Lee" userId="f3c7f4d099ee3eb8" providerId="LiveId" clId="{5C82F038-FA4B-4D57-9588-EE8FEC8228ED}" dt="2017-07-07T01:24:21.281" v="224" actId="478"/>
          <ac:spMkLst>
            <pc:docMk/>
            <pc:sldMk cId="2293989145" sldId="256"/>
            <ac:spMk id="10" creationId="{012D96A1-8D7A-40FE-A9E7-57FF71B814A8}"/>
          </ac:spMkLst>
        </pc:spChg>
        <pc:spChg chg="mod">
          <ac:chgData name="JIHOON Lee" userId="f3c7f4d099ee3eb8" providerId="LiveId" clId="{5C82F038-FA4B-4D57-9588-EE8FEC8228ED}" dt="2017-07-07T01:23:30.992" v="144" actId="14100"/>
          <ac:spMkLst>
            <pc:docMk/>
            <pc:sldMk cId="2293989145" sldId="256"/>
            <ac:spMk id="9" creationId="{2F62F8D4-EA63-41D6-878E-F2DF5E7199A5}"/>
          </ac:spMkLst>
        </pc:spChg>
        <pc:spChg chg="add mod">
          <ac:chgData name="JIHOON Lee" userId="f3c7f4d099ee3eb8" providerId="LiveId" clId="{5C82F038-FA4B-4D57-9588-EE8FEC8228ED}" dt="2017-07-07T01:24:35.806" v="230" actId="1076"/>
          <ac:spMkLst>
            <pc:docMk/>
            <pc:sldMk cId="2293989145" sldId="256"/>
            <ac:spMk id="3" creationId="{28DDF882-0F72-4EA6-9F32-9E82E4915E67}"/>
          </ac:spMkLst>
        </pc:spChg>
        <pc:spChg chg="mod">
          <ac:chgData name="JIHOON Lee" userId="f3c7f4d099ee3eb8" providerId="LiveId" clId="{5C82F038-FA4B-4D57-9588-EE8FEC8228ED}" dt="2017-07-07T01:23:17.803" v="140" actId="1076"/>
          <ac:spMkLst>
            <pc:docMk/>
            <pc:sldMk cId="2293989145" sldId="256"/>
            <ac:spMk id="6" creationId="{5AC753F8-D044-441C-81D2-D7057761E3F4}"/>
          </ac:spMkLst>
        </pc:spChg>
        <pc:spChg chg="mod">
          <ac:chgData name="JIHOON Lee" userId="f3c7f4d099ee3eb8" providerId="LiveId" clId="{5C82F038-FA4B-4D57-9588-EE8FEC8228ED}" dt="2017-07-07T01:23:24.066" v="142" actId="14100"/>
          <ac:spMkLst>
            <pc:docMk/>
            <pc:sldMk cId="2293989145" sldId="256"/>
            <ac:spMk id="7" creationId="{7D6ACA3F-002E-446F-8533-243FB1F24E5A}"/>
          </ac:spMkLst>
        </pc:spChg>
        <pc:spChg chg="mod">
          <ac:chgData name="JIHOON Lee" userId="f3c7f4d099ee3eb8" providerId="LiveId" clId="{5C82F038-FA4B-4D57-9588-EE8FEC8228ED}" dt="2017-07-07T01:23:34.936" v="146" actId="1076"/>
          <ac:spMkLst>
            <pc:docMk/>
            <pc:sldMk cId="2293989145" sldId="256"/>
            <ac:spMk id="8" creationId="{42EAADE9-9CA3-4EFF-B1CD-D31C965D5690}"/>
          </ac:spMkLst>
        </pc:spChg>
        <pc:spChg chg="add mod">
          <ac:chgData name="JIHOON Lee" userId="f3c7f4d099ee3eb8" providerId="LiveId" clId="{5C82F038-FA4B-4D57-9588-EE8FEC8228ED}" dt="2017-07-07T01:24:39.367" v="237" actId="1037"/>
          <ac:spMkLst>
            <pc:docMk/>
            <pc:sldMk cId="2293989145" sldId="256"/>
            <ac:spMk id="2" creationId="{80BCED17-2CE5-4784-9455-2C950FCECCDF}"/>
          </ac:spMkLst>
        </pc:spChg>
        <pc:graphicFrameChg chg="mod modGraphic">
          <ac:chgData name="JIHOON Lee" userId="f3c7f4d099ee3eb8" providerId="LiveId" clId="{5C82F038-FA4B-4D57-9588-EE8FEC8228ED}" dt="2017-07-07T01:25:14.671" v="240" actId="207"/>
          <ac:graphicFrameMkLst>
            <pc:docMk/>
            <pc:sldMk cId="2293989145" sldId="256"/>
            <ac:graphicFrameMk id="4" creationId="{0329274C-2901-4A84-9ACA-58A2BE01E85C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B6A4307-5653-4EB8-8C2C-0272F0ABE57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63816EA9-980C-4EC4-8DAF-3AF6109DBEC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DE8CAE8F-F91C-4DC2-B18E-4D9B452A02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B19948F-75F7-458D-9455-23A509A478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C9EB206-FC23-4D2E-BD9F-B1BC2B956E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923334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EC2CB9E-6AC2-49AB-8453-807B63AF99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B9F7D1D0-2C1A-47E6-96A5-FA3C1B32E3E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E75F574D-3A9F-4F05-BB30-EC94209B06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3FB09D7-8424-4109-906C-CEEB402962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823624C-906D-4205-845F-2B3645635F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16158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1F14F733-E92C-463B-8711-A464CF730B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1D369C9C-C902-4931-A4CC-6BFCAE393E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74EC25F-8DD4-43B0-BDD8-A807328015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4D62D94-7608-4DF0-B8C3-4957F93AF3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72F19DD-E06B-487C-BDCB-4E989E789D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95519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325F1AD-B799-4A09-9C02-401619BFE1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DEA6170F-3896-4382-9575-566350712B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DC25FDC-9BBB-426E-9828-ECEA5F1806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6043C3C-8C10-4AB3-A194-960576DF83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549861E-27C7-4A2D-AE1F-F097F11196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800136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97C0448-CA54-4907-BD67-1BA48702A7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9E5B4039-8B0B-4C00-96CB-6788299C94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79ACA7D-03B8-4228-A476-F39285D667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4984F0F-AFAA-4ED2-8C93-C77A1870D0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B1523B2-FEAA-4A11-B8F6-A1BBBB2266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048687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C8D891F-740A-4707-8817-F4EF6D668D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AD061574-DF9D-4F67-A2BD-471587139CC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728B3825-D5D5-46E0-8615-8CE7415C9A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D37081DB-6BE2-4646-B279-14F471387A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51C7F1B9-04E9-430E-AED7-DA560533CD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0D8571AA-EA32-4247-B8B4-A702AF48F8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688936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D801099-88EE-4901-AFA7-E8B171EB34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993C5BD-44D8-4D45-AF87-9F58FBC1C8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D39F97C2-C034-49B1-B3E9-A2B6591D61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0CB199B6-0808-43A8-9B42-5D8167E9226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0DDE86B4-BD82-4A8F-9369-CF71DDAA74A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66182FD9-5C6A-4701-BC77-A64F60B29F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4B23AA23-7BBC-4020-9078-55B1D0E5BE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089E3F64-687A-44A7-9AD0-E54505B2AA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089167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8797DF5-13CF-4457-BF37-3FE389116B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97980BAB-F707-434D-A5D5-22BD415822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C7C3FC12-7165-4B77-8727-32C6D73462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4C5E9B7D-6A5F-46F1-A216-B90FE1AF01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79936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6E8B5ACC-0784-4309-A9E9-8AAB48414E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336C170E-E30D-4314-B2D9-1502E9512C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756B696E-ED31-4206-9464-AD18237EF4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546866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0DE7198-6740-4226-B4B9-245AF8AA29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58CF61D2-4365-47D6-A6B2-53D65BF7615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0E7CDAEF-A24A-4471-A261-6799B114AF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8E870175-BC16-4606-9BEA-C168C83506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74A3E1A5-0500-450F-A922-06BF19CA12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5D643D88-C237-491A-959E-C66CFFCAF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969096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F0C8F3A-5166-40D0-B7B2-53BAFA4D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A23EF2D7-979B-496E-82B8-C1ABA205EA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184AB6D5-59EA-47B4-AC21-FF499E1E7D4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1B4F74A-EECE-4BDE-9BAF-ED61321E42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74D6A00F-EF88-4D40-85B1-0579C08051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F00F0C7A-EE23-41F7-BAAB-6F51A9D1E0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826936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F90F0979-A00E-4742-B1E0-F015CACF3D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C245105-30D3-46F5-A03D-B544AA4C39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6072E33-D67A-4571-8043-42D3E37534B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11101BD-730D-4F68-99A1-1BD358F113F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3F50B34-6A5F-411C-BEFF-CDF54C6EFED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42388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0BCED17-2CE5-4784-9455-2C950FCECCDF}"/>
              </a:ext>
            </a:extLst>
          </p:cNvPr>
          <p:cNvSpPr txBox="1"/>
          <p:nvPr/>
        </p:nvSpPr>
        <p:spPr>
          <a:xfrm>
            <a:off x="946258" y="451702"/>
            <a:ext cx="576632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6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2018 0000 </a:t>
            </a:r>
            <a:r>
              <a:rPr lang="ko-KR" altLang="en-US" sz="36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페스티벌 진행률</a:t>
            </a:r>
          </a:p>
        </p:txBody>
      </p:sp>
      <p:sp>
        <p:nvSpPr>
          <p:cNvPr id="3" name="직사각형 2">
            <a:extLst>
              <a:ext uri="{FF2B5EF4-FFF2-40B4-BE49-F238E27FC236}">
                <a16:creationId xmlns:a16="http://schemas.microsoft.com/office/drawing/2014/main" id="{28DDF882-0F72-4EA6-9F32-9E82E4915E67}"/>
              </a:ext>
            </a:extLst>
          </p:cNvPr>
          <p:cNvSpPr/>
          <p:nvPr/>
        </p:nvSpPr>
        <p:spPr>
          <a:xfrm>
            <a:off x="1015033" y="1120663"/>
            <a:ext cx="10275401" cy="457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n>
                <a:solidFill>
                  <a:schemeClr val="tx1">
                    <a:lumMod val="75000"/>
                    <a:lumOff val="25000"/>
                    <a:alpha val="0"/>
                  </a:schemeClr>
                </a:solidFill>
              </a:ln>
            </a:endParaRPr>
          </a:p>
        </p:txBody>
      </p:sp>
      <p:cxnSp>
        <p:nvCxnSpPr>
          <p:cNvPr id="33" name="직선 화살표 연결선 32">
            <a:extLst>
              <a:ext uri="{FF2B5EF4-FFF2-40B4-BE49-F238E27FC236}">
                <a16:creationId xmlns:a16="http://schemas.microsoft.com/office/drawing/2014/main" id="{8F6C15E7-C10A-43B2-A91E-4938CBF40E52}"/>
              </a:ext>
            </a:extLst>
          </p:cNvPr>
          <p:cNvCxnSpPr/>
          <p:nvPr/>
        </p:nvCxnSpPr>
        <p:spPr>
          <a:xfrm>
            <a:off x="1090533" y="3770485"/>
            <a:ext cx="4131165" cy="0"/>
          </a:xfrm>
          <a:prstGeom prst="straightConnector1">
            <a:avLst/>
          </a:prstGeom>
          <a:ln w="31750">
            <a:solidFill>
              <a:schemeClr val="tx1">
                <a:lumMod val="75000"/>
                <a:lumOff val="25000"/>
              </a:schemeClr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직선 화살표 연결선 33">
            <a:extLst>
              <a:ext uri="{FF2B5EF4-FFF2-40B4-BE49-F238E27FC236}">
                <a16:creationId xmlns:a16="http://schemas.microsoft.com/office/drawing/2014/main" id="{A55C41FF-FACE-4F56-AD34-49805946F3B5}"/>
              </a:ext>
            </a:extLst>
          </p:cNvPr>
          <p:cNvCxnSpPr>
            <a:cxnSpLocks/>
          </p:cNvCxnSpPr>
          <p:nvPr/>
        </p:nvCxnSpPr>
        <p:spPr>
          <a:xfrm>
            <a:off x="5221698" y="3770485"/>
            <a:ext cx="3098373" cy="0"/>
          </a:xfrm>
          <a:prstGeom prst="straightConnector1">
            <a:avLst/>
          </a:prstGeom>
          <a:ln w="31750">
            <a:solidFill>
              <a:schemeClr val="tx1">
                <a:lumMod val="75000"/>
                <a:lumOff val="25000"/>
              </a:schemeClr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직선 화살표 연결선 35">
            <a:extLst>
              <a:ext uri="{FF2B5EF4-FFF2-40B4-BE49-F238E27FC236}">
                <a16:creationId xmlns:a16="http://schemas.microsoft.com/office/drawing/2014/main" id="{26ADCF36-34AE-4688-ACA2-C9917F4BAC5B}"/>
              </a:ext>
            </a:extLst>
          </p:cNvPr>
          <p:cNvCxnSpPr>
            <a:cxnSpLocks/>
          </p:cNvCxnSpPr>
          <p:nvPr/>
        </p:nvCxnSpPr>
        <p:spPr>
          <a:xfrm>
            <a:off x="8320068" y="3770485"/>
            <a:ext cx="3098373" cy="0"/>
          </a:xfrm>
          <a:prstGeom prst="straightConnector1">
            <a:avLst/>
          </a:prstGeom>
          <a:ln w="31750">
            <a:solidFill>
              <a:schemeClr val="tx1">
                <a:lumMod val="75000"/>
                <a:lumOff val="25000"/>
              </a:schemeClr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직선 연결선 9">
            <a:extLst>
              <a:ext uri="{FF2B5EF4-FFF2-40B4-BE49-F238E27FC236}">
                <a16:creationId xmlns:a16="http://schemas.microsoft.com/office/drawing/2014/main" id="{BE1BA1B1-9813-416E-AC30-606FDDA236ED}"/>
              </a:ext>
            </a:extLst>
          </p:cNvPr>
          <p:cNvCxnSpPr/>
          <p:nvPr/>
        </p:nvCxnSpPr>
        <p:spPr>
          <a:xfrm>
            <a:off x="1090533" y="5497056"/>
            <a:ext cx="10342776" cy="0"/>
          </a:xfrm>
          <a:prstGeom prst="line">
            <a:avLst/>
          </a:prstGeom>
          <a:ln w="22225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직선 연결선 10">
            <a:extLst>
              <a:ext uri="{FF2B5EF4-FFF2-40B4-BE49-F238E27FC236}">
                <a16:creationId xmlns:a16="http://schemas.microsoft.com/office/drawing/2014/main" id="{805F944A-6D1C-4FFB-BFFD-F5E4B45BF05A}"/>
              </a:ext>
            </a:extLst>
          </p:cNvPr>
          <p:cNvCxnSpPr>
            <a:cxnSpLocks/>
          </p:cNvCxnSpPr>
          <p:nvPr/>
        </p:nvCxnSpPr>
        <p:spPr>
          <a:xfrm>
            <a:off x="1090534" y="4836791"/>
            <a:ext cx="0" cy="1247173"/>
          </a:xfrm>
          <a:prstGeom prst="line">
            <a:avLst/>
          </a:prstGeom>
          <a:ln w="381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직선 연결선 12">
            <a:extLst>
              <a:ext uri="{FF2B5EF4-FFF2-40B4-BE49-F238E27FC236}">
                <a16:creationId xmlns:a16="http://schemas.microsoft.com/office/drawing/2014/main" id="{540D9893-F2E2-4119-A8E1-69EDB97E6CF7}"/>
              </a:ext>
            </a:extLst>
          </p:cNvPr>
          <p:cNvCxnSpPr>
            <a:cxnSpLocks/>
          </p:cNvCxnSpPr>
          <p:nvPr/>
        </p:nvCxnSpPr>
        <p:spPr>
          <a:xfrm>
            <a:off x="11418441" y="4836791"/>
            <a:ext cx="0" cy="1247173"/>
          </a:xfrm>
          <a:prstGeom prst="line">
            <a:avLst/>
          </a:prstGeom>
          <a:ln w="381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직선 연결선 13">
            <a:extLst>
              <a:ext uri="{FF2B5EF4-FFF2-40B4-BE49-F238E27FC236}">
                <a16:creationId xmlns:a16="http://schemas.microsoft.com/office/drawing/2014/main" id="{7AA11161-7FC0-4070-BFE3-D002DDFF6581}"/>
              </a:ext>
            </a:extLst>
          </p:cNvPr>
          <p:cNvCxnSpPr>
            <a:cxnSpLocks/>
          </p:cNvCxnSpPr>
          <p:nvPr/>
        </p:nvCxnSpPr>
        <p:spPr>
          <a:xfrm>
            <a:off x="2123325" y="5061871"/>
            <a:ext cx="0" cy="79701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직선 연결선 14">
            <a:extLst>
              <a:ext uri="{FF2B5EF4-FFF2-40B4-BE49-F238E27FC236}">
                <a16:creationId xmlns:a16="http://schemas.microsoft.com/office/drawing/2014/main" id="{162DA39F-958D-4E8C-97F7-B2583B80D71D}"/>
              </a:ext>
            </a:extLst>
          </p:cNvPr>
          <p:cNvCxnSpPr>
            <a:cxnSpLocks/>
          </p:cNvCxnSpPr>
          <p:nvPr/>
        </p:nvCxnSpPr>
        <p:spPr>
          <a:xfrm>
            <a:off x="3156116" y="5061871"/>
            <a:ext cx="0" cy="79701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직선 연결선 15">
            <a:extLst>
              <a:ext uri="{FF2B5EF4-FFF2-40B4-BE49-F238E27FC236}">
                <a16:creationId xmlns:a16="http://schemas.microsoft.com/office/drawing/2014/main" id="{88E97D0C-A33F-416B-8067-8C8D5C6DDB9E}"/>
              </a:ext>
            </a:extLst>
          </p:cNvPr>
          <p:cNvCxnSpPr>
            <a:cxnSpLocks/>
          </p:cNvCxnSpPr>
          <p:nvPr/>
        </p:nvCxnSpPr>
        <p:spPr>
          <a:xfrm>
            <a:off x="4188907" y="5061871"/>
            <a:ext cx="0" cy="79701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직선 연결선 16">
            <a:extLst>
              <a:ext uri="{FF2B5EF4-FFF2-40B4-BE49-F238E27FC236}">
                <a16:creationId xmlns:a16="http://schemas.microsoft.com/office/drawing/2014/main" id="{3E035F48-D646-474F-A571-2CC6585036D9}"/>
              </a:ext>
            </a:extLst>
          </p:cNvPr>
          <p:cNvCxnSpPr>
            <a:cxnSpLocks/>
          </p:cNvCxnSpPr>
          <p:nvPr/>
        </p:nvCxnSpPr>
        <p:spPr>
          <a:xfrm>
            <a:off x="5221698" y="5061871"/>
            <a:ext cx="0" cy="79701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직선 연결선 17">
            <a:extLst>
              <a:ext uri="{FF2B5EF4-FFF2-40B4-BE49-F238E27FC236}">
                <a16:creationId xmlns:a16="http://schemas.microsoft.com/office/drawing/2014/main" id="{11D07434-508E-47BB-8138-5509C6FED68B}"/>
              </a:ext>
            </a:extLst>
          </p:cNvPr>
          <p:cNvCxnSpPr>
            <a:cxnSpLocks/>
          </p:cNvCxnSpPr>
          <p:nvPr/>
        </p:nvCxnSpPr>
        <p:spPr>
          <a:xfrm>
            <a:off x="6254489" y="4836791"/>
            <a:ext cx="0" cy="1247173"/>
          </a:xfrm>
          <a:prstGeom prst="line">
            <a:avLst/>
          </a:prstGeom>
          <a:ln w="381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직선 연결선 18">
            <a:extLst>
              <a:ext uri="{FF2B5EF4-FFF2-40B4-BE49-F238E27FC236}">
                <a16:creationId xmlns:a16="http://schemas.microsoft.com/office/drawing/2014/main" id="{696F6A0F-D673-49C6-A916-79BE584C4EA4}"/>
              </a:ext>
            </a:extLst>
          </p:cNvPr>
          <p:cNvCxnSpPr>
            <a:cxnSpLocks/>
          </p:cNvCxnSpPr>
          <p:nvPr/>
        </p:nvCxnSpPr>
        <p:spPr>
          <a:xfrm>
            <a:off x="7287280" y="5061871"/>
            <a:ext cx="0" cy="79701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직선 연결선 19">
            <a:extLst>
              <a:ext uri="{FF2B5EF4-FFF2-40B4-BE49-F238E27FC236}">
                <a16:creationId xmlns:a16="http://schemas.microsoft.com/office/drawing/2014/main" id="{3F8642C1-1E08-41D3-81B6-D923004F2373}"/>
              </a:ext>
            </a:extLst>
          </p:cNvPr>
          <p:cNvCxnSpPr>
            <a:cxnSpLocks/>
          </p:cNvCxnSpPr>
          <p:nvPr/>
        </p:nvCxnSpPr>
        <p:spPr>
          <a:xfrm>
            <a:off x="8320071" y="5061871"/>
            <a:ext cx="0" cy="79701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직선 연결선 20">
            <a:extLst>
              <a:ext uri="{FF2B5EF4-FFF2-40B4-BE49-F238E27FC236}">
                <a16:creationId xmlns:a16="http://schemas.microsoft.com/office/drawing/2014/main" id="{FD21885C-EF00-4231-9932-06F3A25A69EF}"/>
              </a:ext>
            </a:extLst>
          </p:cNvPr>
          <p:cNvCxnSpPr>
            <a:cxnSpLocks/>
          </p:cNvCxnSpPr>
          <p:nvPr/>
        </p:nvCxnSpPr>
        <p:spPr>
          <a:xfrm>
            <a:off x="9352862" y="5061871"/>
            <a:ext cx="0" cy="79701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직선 연결선 21">
            <a:extLst>
              <a:ext uri="{FF2B5EF4-FFF2-40B4-BE49-F238E27FC236}">
                <a16:creationId xmlns:a16="http://schemas.microsoft.com/office/drawing/2014/main" id="{AB5350A3-6B39-49B1-A8B4-09309CF4E1F7}"/>
              </a:ext>
            </a:extLst>
          </p:cNvPr>
          <p:cNvCxnSpPr>
            <a:cxnSpLocks/>
          </p:cNvCxnSpPr>
          <p:nvPr/>
        </p:nvCxnSpPr>
        <p:spPr>
          <a:xfrm>
            <a:off x="10385653" y="5061871"/>
            <a:ext cx="0" cy="797012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사각형: 둥근 모서리 36">
            <a:extLst>
              <a:ext uri="{FF2B5EF4-FFF2-40B4-BE49-F238E27FC236}">
                <a16:creationId xmlns:a16="http://schemas.microsoft.com/office/drawing/2014/main" id="{0E17E573-4528-41AE-BA26-396EDE8F9482}"/>
              </a:ext>
            </a:extLst>
          </p:cNvPr>
          <p:cNvSpPr/>
          <p:nvPr/>
        </p:nvSpPr>
        <p:spPr>
          <a:xfrm>
            <a:off x="1119407" y="5203608"/>
            <a:ext cx="8388448" cy="545635"/>
          </a:xfrm>
          <a:prstGeom prst="roundRect">
            <a:avLst/>
          </a:prstGeom>
          <a:pattFill prst="dkDnDiag">
            <a:fgClr>
              <a:srgbClr val="92D050"/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n>
                <a:solidFill>
                  <a:schemeClr val="tx1">
                    <a:lumMod val="75000"/>
                    <a:lumOff val="25000"/>
                    <a:alpha val="0"/>
                  </a:schemeClr>
                </a:solidFill>
              </a:ln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3B134E0F-41F1-486A-97C9-2D3C367AB1FB}"/>
              </a:ext>
            </a:extLst>
          </p:cNvPr>
          <p:cNvSpPr txBox="1"/>
          <p:nvPr/>
        </p:nvSpPr>
        <p:spPr>
          <a:xfrm>
            <a:off x="2022639" y="3385823"/>
            <a:ext cx="226696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1</a:t>
            </a:r>
            <a:r>
              <a:rPr lang="ko-KR" altLang="en-US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차 </a:t>
            </a:r>
            <a:r>
              <a:rPr lang="en-US" altLang="ko-KR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2017.06.00 ~ 2017.09.00</a:t>
            </a:r>
            <a:endParaRPr lang="ko-KR" altLang="en-US" sz="1200" dirty="0">
              <a:ln>
                <a:solidFill>
                  <a:schemeClr val="tx1">
                    <a:lumMod val="75000"/>
                    <a:lumOff val="25000"/>
                    <a:alpha val="0"/>
                  </a:schemeClr>
                </a:solidFill>
              </a:ln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2F75E8A5-AB74-48F5-8795-A252203387B1}"/>
              </a:ext>
            </a:extLst>
          </p:cNvPr>
          <p:cNvSpPr txBox="1"/>
          <p:nvPr/>
        </p:nvSpPr>
        <p:spPr>
          <a:xfrm>
            <a:off x="5637400" y="3385823"/>
            <a:ext cx="226696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2</a:t>
            </a:r>
            <a:r>
              <a:rPr lang="ko-KR" altLang="en-US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차 </a:t>
            </a:r>
            <a:r>
              <a:rPr lang="en-US" altLang="ko-KR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2017.09.00 ~ 2017.12.00</a:t>
            </a:r>
            <a:endParaRPr lang="ko-KR" altLang="en-US" sz="1200" dirty="0">
              <a:ln>
                <a:solidFill>
                  <a:schemeClr val="tx1">
                    <a:lumMod val="75000"/>
                    <a:lumOff val="25000"/>
                    <a:alpha val="0"/>
                  </a:schemeClr>
                </a:solidFill>
              </a:ln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5324DDD2-6608-4242-8DFB-4FEBBCEA31BC}"/>
              </a:ext>
            </a:extLst>
          </p:cNvPr>
          <p:cNvSpPr txBox="1"/>
          <p:nvPr/>
        </p:nvSpPr>
        <p:spPr>
          <a:xfrm>
            <a:off x="8782258" y="3385823"/>
            <a:ext cx="217399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3</a:t>
            </a:r>
            <a:r>
              <a:rPr lang="ko-KR" altLang="en-US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차 </a:t>
            </a:r>
            <a:r>
              <a:rPr lang="en-US" altLang="ko-KR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2017.12.00 ~ 2018.4.00</a:t>
            </a:r>
            <a:endParaRPr lang="ko-KR" altLang="en-US" sz="1200" dirty="0">
              <a:ln>
                <a:solidFill>
                  <a:schemeClr val="tx1">
                    <a:lumMod val="75000"/>
                    <a:lumOff val="25000"/>
                    <a:alpha val="0"/>
                  </a:schemeClr>
                </a:solidFill>
              </a:ln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6468A10E-6E20-4853-A2FF-71394AF758C7}"/>
              </a:ext>
            </a:extLst>
          </p:cNvPr>
          <p:cNvSpPr txBox="1"/>
          <p:nvPr/>
        </p:nvSpPr>
        <p:spPr>
          <a:xfrm>
            <a:off x="947658" y="1295039"/>
            <a:ext cx="3833101" cy="10307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lnSpc>
                <a:spcPct val="150000"/>
              </a:lnSpc>
              <a:buFontTx/>
              <a:buChar char="-"/>
            </a:pPr>
            <a:r>
              <a:rPr lang="en-US" altLang="ko-KR" sz="1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1~3</a:t>
            </a:r>
            <a:r>
              <a:rPr lang="ko-KR" altLang="en-US" sz="1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차 과정으로 진행중</a:t>
            </a:r>
            <a:endParaRPr lang="en-US" altLang="ko-KR" sz="1400" dirty="0">
              <a:ln>
                <a:solidFill>
                  <a:schemeClr val="tx1">
                    <a:lumMod val="75000"/>
                    <a:lumOff val="25000"/>
                    <a:alpha val="0"/>
                  </a:schemeClr>
                </a:solidFill>
              </a:ln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285750" indent="-285750">
              <a:lnSpc>
                <a:spcPct val="150000"/>
              </a:lnSpc>
              <a:buFontTx/>
              <a:buChar char="-"/>
            </a:pPr>
            <a:r>
              <a:rPr lang="en-US" altLang="ko-KR" sz="1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2</a:t>
            </a:r>
            <a:r>
              <a:rPr lang="ko-KR" altLang="en-US" sz="1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차 과정을 마친 후 </a:t>
            </a:r>
            <a:r>
              <a:rPr lang="en-US" altLang="ko-KR" sz="1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3</a:t>
            </a:r>
            <a:r>
              <a:rPr lang="ko-KR" altLang="en-US" sz="1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차 과정이 현재 남은 상태</a:t>
            </a:r>
            <a:endParaRPr lang="en-US" altLang="ko-KR" sz="1400" dirty="0">
              <a:ln>
                <a:solidFill>
                  <a:schemeClr val="tx1">
                    <a:lumMod val="75000"/>
                    <a:lumOff val="25000"/>
                    <a:alpha val="0"/>
                  </a:schemeClr>
                </a:solidFill>
              </a:ln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285750" indent="-285750">
              <a:lnSpc>
                <a:spcPct val="150000"/>
              </a:lnSpc>
              <a:buFontTx/>
              <a:buChar char="-"/>
            </a:pPr>
            <a:r>
              <a:rPr lang="ko-KR" altLang="en-US" sz="1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진행률 </a:t>
            </a:r>
            <a:r>
              <a:rPr lang="en-US" altLang="ko-KR" sz="1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82%</a:t>
            </a:r>
            <a:r>
              <a:rPr lang="ko-KR" altLang="en-US" sz="1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상태이며 곧 마칠 예정</a:t>
            </a:r>
            <a:endParaRPr lang="en-US" altLang="ko-KR" sz="1400" dirty="0">
              <a:ln>
                <a:solidFill>
                  <a:schemeClr val="tx1">
                    <a:lumMod val="75000"/>
                    <a:lumOff val="25000"/>
                    <a:alpha val="0"/>
                  </a:schemeClr>
                </a:solidFill>
              </a:ln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43" name="사각형: 둥근 모서리 42">
            <a:extLst>
              <a:ext uri="{FF2B5EF4-FFF2-40B4-BE49-F238E27FC236}">
                <a16:creationId xmlns:a16="http://schemas.microsoft.com/office/drawing/2014/main" id="{A8D7E336-0227-4765-ADA3-7157C7B8CCB1}"/>
              </a:ext>
            </a:extLst>
          </p:cNvPr>
          <p:cNvSpPr/>
          <p:nvPr/>
        </p:nvSpPr>
        <p:spPr>
          <a:xfrm>
            <a:off x="1119407" y="4085237"/>
            <a:ext cx="4131165" cy="371475"/>
          </a:xfrm>
          <a:prstGeom prst="round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00000 </a:t>
            </a:r>
            <a:r>
              <a:rPr lang="ko-KR" altLang="en-US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준비과정</a:t>
            </a:r>
          </a:p>
        </p:txBody>
      </p:sp>
      <p:sp>
        <p:nvSpPr>
          <p:cNvPr id="44" name="사각형: 둥근 모서리 43">
            <a:extLst>
              <a:ext uri="{FF2B5EF4-FFF2-40B4-BE49-F238E27FC236}">
                <a16:creationId xmlns:a16="http://schemas.microsoft.com/office/drawing/2014/main" id="{D1AB4F8E-EE7D-402A-8DA3-7AED4813F2E5}"/>
              </a:ext>
            </a:extLst>
          </p:cNvPr>
          <p:cNvSpPr/>
          <p:nvPr/>
        </p:nvSpPr>
        <p:spPr>
          <a:xfrm>
            <a:off x="5265287" y="4085237"/>
            <a:ext cx="3064306" cy="371475"/>
          </a:xfrm>
          <a:prstGeom prst="round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00000 </a:t>
            </a:r>
            <a:r>
              <a:rPr lang="ko-KR" altLang="en-US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프로모션 과정</a:t>
            </a:r>
          </a:p>
        </p:txBody>
      </p:sp>
      <p:sp>
        <p:nvSpPr>
          <p:cNvPr id="45" name="사각형: 둥근 모서리 44">
            <a:extLst>
              <a:ext uri="{FF2B5EF4-FFF2-40B4-BE49-F238E27FC236}">
                <a16:creationId xmlns:a16="http://schemas.microsoft.com/office/drawing/2014/main" id="{EE33C5FA-C9F9-4E6F-8DE9-57FD3DF72EC4}"/>
              </a:ext>
            </a:extLst>
          </p:cNvPr>
          <p:cNvSpPr/>
          <p:nvPr/>
        </p:nvSpPr>
        <p:spPr>
          <a:xfrm>
            <a:off x="8354131" y="4085237"/>
            <a:ext cx="3064309" cy="371475"/>
          </a:xfrm>
          <a:prstGeom prst="round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2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실행과정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5D0487A8-9598-467D-9A05-CC81FC3E34DE}"/>
              </a:ext>
            </a:extLst>
          </p:cNvPr>
          <p:cNvSpPr txBox="1"/>
          <p:nvPr/>
        </p:nvSpPr>
        <p:spPr>
          <a:xfrm>
            <a:off x="7040276" y="5241311"/>
            <a:ext cx="24048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ko-KR" altLang="en-US" sz="2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전체 진행률 </a:t>
            </a:r>
            <a:r>
              <a:rPr lang="en-US" altLang="ko-KR" sz="2400" dirty="0">
                <a:ln>
                  <a:solidFill>
                    <a:schemeClr val="tx1">
                      <a:lumMod val="75000"/>
                      <a:lumOff val="25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82%</a:t>
            </a:r>
            <a:endParaRPr lang="ko-KR" altLang="en-US" sz="2400" dirty="0">
              <a:ln>
                <a:solidFill>
                  <a:schemeClr val="tx1">
                    <a:lumMod val="75000"/>
                    <a:lumOff val="25000"/>
                    <a:alpha val="0"/>
                  </a:scheme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939891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그룹 25">
            <a:extLst>
              <a:ext uri="{FF2B5EF4-FFF2-40B4-BE49-F238E27FC236}">
                <a16:creationId xmlns:a16="http://schemas.microsoft.com/office/drawing/2014/main" id="{BA1041AA-9576-4FE4-B6AE-7885D788905D}"/>
              </a:ext>
            </a:extLst>
          </p:cNvPr>
          <p:cNvGrpSpPr/>
          <p:nvPr/>
        </p:nvGrpSpPr>
        <p:grpSpPr>
          <a:xfrm>
            <a:off x="1324304" y="4087022"/>
            <a:ext cx="9774621" cy="1541267"/>
            <a:chOff x="1324304" y="3172623"/>
            <a:chExt cx="9774621" cy="977462"/>
          </a:xfrm>
        </p:grpSpPr>
        <p:cxnSp>
          <p:nvCxnSpPr>
            <p:cNvPr id="5" name="직선 연결선 4">
              <a:extLst>
                <a:ext uri="{FF2B5EF4-FFF2-40B4-BE49-F238E27FC236}">
                  <a16:creationId xmlns:a16="http://schemas.microsoft.com/office/drawing/2014/main" id="{A0930534-3EDF-4E6C-B3ED-8A50138C1778}"/>
                </a:ext>
              </a:extLst>
            </p:cNvPr>
            <p:cNvCxnSpPr/>
            <p:nvPr/>
          </p:nvCxnSpPr>
          <p:spPr>
            <a:xfrm>
              <a:off x="1324304" y="3172623"/>
              <a:ext cx="0" cy="977462"/>
            </a:xfrm>
            <a:prstGeom prst="line">
              <a:avLst/>
            </a:prstGeom>
            <a:ln w="254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직선 연결선 5">
              <a:extLst>
                <a:ext uri="{FF2B5EF4-FFF2-40B4-BE49-F238E27FC236}">
                  <a16:creationId xmlns:a16="http://schemas.microsoft.com/office/drawing/2014/main" id="{6EA511CD-149E-4A52-A7CE-B2DB788B0EC0}"/>
                </a:ext>
              </a:extLst>
            </p:cNvPr>
            <p:cNvCxnSpPr/>
            <p:nvPr/>
          </p:nvCxnSpPr>
          <p:spPr>
            <a:xfrm>
              <a:off x="11098925" y="3172623"/>
              <a:ext cx="0" cy="977462"/>
            </a:xfrm>
            <a:prstGeom prst="line">
              <a:avLst/>
            </a:prstGeom>
            <a:ln w="254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직선 연결선 6">
              <a:extLst>
                <a:ext uri="{FF2B5EF4-FFF2-40B4-BE49-F238E27FC236}">
                  <a16:creationId xmlns:a16="http://schemas.microsoft.com/office/drawing/2014/main" id="{20781B69-9B17-465F-A6D4-03B14362D96F}"/>
                </a:ext>
              </a:extLst>
            </p:cNvPr>
            <p:cNvCxnSpPr>
              <a:cxnSpLocks/>
            </p:cNvCxnSpPr>
            <p:nvPr/>
          </p:nvCxnSpPr>
          <p:spPr>
            <a:xfrm>
              <a:off x="2301766" y="3447143"/>
              <a:ext cx="0" cy="551543"/>
            </a:xfrm>
            <a:prstGeom prst="line">
              <a:avLst/>
            </a:prstGeom>
            <a:ln w="19050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직선 연결선 10">
              <a:extLst>
                <a:ext uri="{FF2B5EF4-FFF2-40B4-BE49-F238E27FC236}">
                  <a16:creationId xmlns:a16="http://schemas.microsoft.com/office/drawing/2014/main" id="{023BCEA2-B3B4-4053-B01F-CE45CC9F0036}"/>
                </a:ext>
              </a:extLst>
            </p:cNvPr>
            <p:cNvCxnSpPr>
              <a:cxnSpLocks/>
            </p:cNvCxnSpPr>
            <p:nvPr/>
          </p:nvCxnSpPr>
          <p:spPr>
            <a:xfrm>
              <a:off x="3279228" y="3447143"/>
              <a:ext cx="0" cy="551543"/>
            </a:xfrm>
            <a:prstGeom prst="line">
              <a:avLst/>
            </a:prstGeom>
            <a:ln w="19050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직선 연결선 11">
              <a:extLst>
                <a:ext uri="{FF2B5EF4-FFF2-40B4-BE49-F238E27FC236}">
                  <a16:creationId xmlns:a16="http://schemas.microsoft.com/office/drawing/2014/main" id="{6D8EC912-3F28-4FAC-B2A3-63484AEE16B3}"/>
                </a:ext>
              </a:extLst>
            </p:cNvPr>
            <p:cNvCxnSpPr>
              <a:cxnSpLocks/>
            </p:cNvCxnSpPr>
            <p:nvPr/>
          </p:nvCxnSpPr>
          <p:spPr>
            <a:xfrm>
              <a:off x="4256690" y="3447143"/>
              <a:ext cx="0" cy="551543"/>
            </a:xfrm>
            <a:prstGeom prst="line">
              <a:avLst/>
            </a:prstGeom>
            <a:ln w="19050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직선 연결선 12">
              <a:extLst>
                <a:ext uri="{FF2B5EF4-FFF2-40B4-BE49-F238E27FC236}">
                  <a16:creationId xmlns:a16="http://schemas.microsoft.com/office/drawing/2014/main" id="{64EBCE89-2830-45D6-903A-5C8E9C3150AD}"/>
                </a:ext>
              </a:extLst>
            </p:cNvPr>
            <p:cNvCxnSpPr>
              <a:cxnSpLocks/>
            </p:cNvCxnSpPr>
            <p:nvPr/>
          </p:nvCxnSpPr>
          <p:spPr>
            <a:xfrm>
              <a:off x="5234152" y="3447143"/>
              <a:ext cx="0" cy="551543"/>
            </a:xfrm>
            <a:prstGeom prst="line">
              <a:avLst/>
            </a:prstGeom>
            <a:ln w="19050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직선 연결선 13">
              <a:extLst>
                <a:ext uri="{FF2B5EF4-FFF2-40B4-BE49-F238E27FC236}">
                  <a16:creationId xmlns:a16="http://schemas.microsoft.com/office/drawing/2014/main" id="{79350B22-25F0-4F38-BF49-7FD0417C27EC}"/>
                </a:ext>
              </a:extLst>
            </p:cNvPr>
            <p:cNvCxnSpPr>
              <a:cxnSpLocks/>
            </p:cNvCxnSpPr>
            <p:nvPr/>
          </p:nvCxnSpPr>
          <p:spPr>
            <a:xfrm>
              <a:off x="6211614" y="3172623"/>
              <a:ext cx="0" cy="977462"/>
            </a:xfrm>
            <a:prstGeom prst="line">
              <a:avLst/>
            </a:prstGeom>
            <a:ln w="254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직선 연결선 14">
              <a:extLst>
                <a:ext uri="{FF2B5EF4-FFF2-40B4-BE49-F238E27FC236}">
                  <a16:creationId xmlns:a16="http://schemas.microsoft.com/office/drawing/2014/main" id="{7EFA59A5-2402-4F3D-998A-6BD1B9F6E8C8}"/>
                </a:ext>
              </a:extLst>
            </p:cNvPr>
            <p:cNvCxnSpPr>
              <a:cxnSpLocks/>
            </p:cNvCxnSpPr>
            <p:nvPr/>
          </p:nvCxnSpPr>
          <p:spPr>
            <a:xfrm>
              <a:off x="7189076" y="3447143"/>
              <a:ext cx="0" cy="551543"/>
            </a:xfrm>
            <a:prstGeom prst="line">
              <a:avLst/>
            </a:prstGeom>
            <a:ln w="19050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직선 연결선 15">
              <a:extLst>
                <a:ext uri="{FF2B5EF4-FFF2-40B4-BE49-F238E27FC236}">
                  <a16:creationId xmlns:a16="http://schemas.microsoft.com/office/drawing/2014/main" id="{9D37EBE6-FD3B-4EA8-A6AC-B3D05131FE9C}"/>
                </a:ext>
              </a:extLst>
            </p:cNvPr>
            <p:cNvCxnSpPr>
              <a:cxnSpLocks/>
            </p:cNvCxnSpPr>
            <p:nvPr/>
          </p:nvCxnSpPr>
          <p:spPr>
            <a:xfrm>
              <a:off x="8166538" y="3447143"/>
              <a:ext cx="0" cy="551543"/>
            </a:xfrm>
            <a:prstGeom prst="line">
              <a:avLst/>
            </a:prstGeom>
            <a:ln w="19050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직선 연결선 16">
              <a:extLst>
                <a:ext uri="{FF2B5EF4-FFF2-40B4-BE49-F238E27FC236}">
                  <a16:creationId xmlns:a16="http://schemas.microsoft.com/office/drawing/2014/main" id="{88BF8467-9E57-45C3-847C-8D94D639FD06}"/>
                </a:ext>
              </a:extLst>
            </p:cNvPr>
            <p:cNvCxnSpPr>
              <a:cxnSpLocks/>
            </p:cNvCxnSpPr>
            <p:nvPr/>
          </p:nvCxnSpPr>
          <p:spPr>
            <a:xfrm>
              <a:off x="9144000" y="3447143"/>
              <a:ext cx="0" cy="551543"/>
            </a:xfrm>
            <a:prstGeom prst="line">
              <a:avLst/>
            </a:prstGeom>
            <a:ln w="19050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직선 연결선 17">
              <a:extLst>
                <a:ext uri="{FF2B5EF4-FFF2-40B4-BE49-F238E27FC236}">
                  <a16:creationId xmlns:a16="http://schemas.microsoft.com/office/drawing/2014/main" id="{D922363D-8ED5-4375-9031-F3761B37A452}"/>
                </a:ext>
              </a:extLst>
            </p:cNvPr>
            <p:cNvCxnSpPr>
              <a:cxnSpLocks/>
            </p:cNvCxnSpPr>
            <p:nvPr/>
          </p:nvCxnSpPr>
          <p:spPr>
            <a:xfrm>
              <a:off x="10121462" y="3447143"/>
              <a:ext cx="0" cy="551543"/>
            </a:xfrm>
            <a:prstGeom prst="line">
              <a:avLst/>
            </a:prstGeom>
            <a:ln w="19050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직선 연결선 20">
              <a:extLst>
                <a:ext uri="{FF2B5EF4-FFF2-40B4-BE49-F238E27FC236}">
                  <a16:creationId xmlns:a16="http://schemas.microsoft.com/office/drawing/2014/main" id="{B73FDCC3-8FF5-4DEC-9B55-2E06144F7F18}"/>
                </a:ext>
              </a:extLst>
            </p:cNvPr>
            <p:cNvCxnSpPr>
              <a:cxnSpLocks/>
            </p:cNvCxnSpPr>
            <p:nvPr/>
          </p:nvCxnSpPr>
          <p:spPr>
            <a:xfrm>
              <a:off x="1324304" y="3716909"/>
              <a:ext cx="9774621" cy="0"/>
            </a:xfrm>
            <a:prstGeom prst="line">
              <a:avLst/>
            </a:prstGeom>
            <a:ln w="254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" name="사각형: 둥근 모서리 24">
              <a:extLst>
                <a:ext uri="{FF2B5EF4-FFF2-40B4-BE49-F238E27FC236}">
                  <a16:creationId xmlns:a16="http://schemas.microsoft.com/office/drawing/2014/main" id="{97E73DD8-F46C-4C22-B73A-13C69D373275}"/>
                </a:ext>
              </a:extLst>
            </p:cNvPr>
            <p:cNvSpPr/>
            <p:nvPr/>
          </p:nvSpPr>
          <p:spPr>
            <a:xfrm>
              <a:off x="1324304" y="3578773"/>
              <a:ext cx="8024648" cy="299545"/>
            </a:xfrm>
            <a:prstGeom prst="roundRect">
              <a:avLst/>
            </a:prstGeom>
            <a:pattFill prst="ltDnDiag">
              <a:fgClr>
                <a:srgbClr val="0070C0"/>
              </a:fgClr>
              <a:bgClr>
                <a:srgbClr val="00B0F0"/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r"/>
              <a:r>
                <a:rPr lang="en-US" altLang="ko-KR" sz="4000" dirty="0"/>
                <a:t>82%</a:t>
              </a:r>
              <a:endParaRPr lang="ko-KR" altLang="en-US" sz="4000" dirty="0"/>
            </a:p>
          </p:txBody>
        </p:sp>
      </p:grpSp>
      <p:cxnSp>
        <p:nvCxnSpPr>
          <p:cNvPr id="28" name="직선 화살표 연결선 27">
            <a:extLst>
              <a:ext uri="{FF2B5EF4-FFF2-40B4-BE49-F238E27FC236}">
                <a16:creationId xmlns:a16="http://schemas.microsoft.com/office/drawing/2014/main" id="{8BA6A0B3-E7E3-4EAD-9ED6-FA74ECBB56FD}"/>
              </a:ext>
            </a:extLst>
          </p:cNvPr>
          <p:cNvCxnSpPr/>
          <p:nvPr/>
        </p:nvCxnSpPr>
        <p:spPr>
          <a:xfrm>
            <a:off x="1324304" y="2932386"/>
            <a:ext cx="3767958" cy="0"/>
          </a:xfrm>
          <a:prstGeom prst="straightConnector1">
            <a:avLst/>
          </a:prstGeom>
          <a:ln w="31750">
            <a:solidFill>
              <a:schemeClr val="tx1">
                <a:lumMod val="75000"/>
                <a:lumOff val="25000"/>
              </a:schemeClr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직선 화살표 연결선 28">
            <a:extLst>
              <a:ext uri="{FF2B5EF4-FFF2-40B4-BE49-F238E27FC236}">
                <a16:creationId xmlns:a16="http://schemas.microsoft.com/office/drawing/2014/main" id="{40FB3C63-E1EB-4FFE-8546-D11AEA07A53F}"/>
              </a:ext>
            </a:extLst>
          </p:cNvPr>
          <p:cNvCxnSpPr>
            <a:cxnSpLocks/>
          </p:cNvCxnSpPr>
          <p:nvPr/>
        </p:nvCxnSpPr>
        <p:spPr>
          <a:xfrm>
            <a:off x="5076497" y="2932386"/>
            <a:ext cx="2963917" cy="0"/>
          </a:xfrm>
          <a:prstGeom prst="straightConnector1">
            <a:avLst/>
          </a:prstGeom>
          <a:ln w="31750">
            <a:solidFill>
              <a:schemeClr val="tx1">
                <a:lumMod val="75000"/>
                <a:lumOff val="25000"/>
              </a:schemeClr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직선 화살표 연결선 30">
            <a:extLst>
              <a:ext uri="{FF2B5EF4-FFF2-40B4-BE49-F238E27FC236}">
                <a16:creationId xmlns:a16="http://schemas.microsoft.com/office/drawing/2014/main" id="{D4C8840D-DC73-42D6-886C-870E8B4F0232}"/>
              </a:ext>
            </a:extLst>
          </p:cNvPr>
          <p:cNvCxnSpPr>
            <a:cxnSpLocks/>
          </p:cNvCxnSpPr>
          <p:nvPr/>
        </p:nvCxnSpPr>
        <p:spPr>
          <a:xfrm>
            <a:off x="7961586" y="2932386"/>
            <a:ext cx="2963917" cy="0"/>
          </a:xfrm>
          <a:prstGeom prst="straightConnector1">
            <a:avLst/>
          </a:prstGeom>
          <a:ln w="31750">
            <a:solidFill>
              <a:schemeClr val="tx1">
                <a:lumMod val="75000"/>
                <a:lumOff val="25000"/>
              </a:schemeClr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468BD7A4-F845-46A0-84BD-99EA15C2D192}"/>
              </a:ext>
            </a:extLst>
          </p:cNvPr>
          <p:cNvSpPr txBox="1"/>
          <p:nvPr/>
        </p:nvSpPr>
        <p:spPr>
          <a:xfrm>
            <a:off x="2558105" y="2506717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latin typeface="나눔스퀘어" panose="020B0600000101010101" pitchFamily="50" charset="-127"/>
                <a:ea typeface="나눔스퀘어" panose="020B0600000101010101" pitchFamily="50" charset="-127"/>
              </a:rPr>
              <a:t>2018.03.00</a:t>
            </a:r>
            <a:endParaRPr lang="ko-KR" altLang="en-US" dirty="0"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AD462F98-F005-48D7-8F77-593870043F3A}"/>
              </a:ext>
            </a:extLst>
          </p:cNvPr>
          <p:cNvSpPr txBox="1"/>
          <p:nvPr/>
        </p:nvSpPr>
        <p:spPr>
          <a:xfrm>
            <a:off x="5858584" y="2506717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latin typeface="나눔스퀘어" panose="020B0600000101010101" pitchFamily="50" charset="-127"/>
                <a:ea typeface="나눔스퀘어" panose="020B0600000101010101" pitchFamily="50" charset="-127"/>
              </a:rPr>
              <a:t>2018.03.00</a:t>
            </a:r>
            <a:endParaRPr lang="ko-KR" altLang="en-US" dirty="0"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A96A597-670C-4F0E-AE45-99DC1A09393F}"/>
              </a:ext>
            </a:extLst>
          </p:cNvPr>
          <p:cNvSpPr txBox="1"/>
          <p:nvPr/>
        </p:nvSpPr>
        <p:spPr>
          <a:xfrm>
            <a:off x="8743673" y="2506717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latin typeface="나눔스퀘어" panose="020B0600000101010101" pitchFamily="50" charset="-127"/>
                <a:ea typeface="나눔스퀘어" panose="020B0600000101010101" pitchFamily="50" charset="-127"/>
              </a:rPr>
              <a:t>2018.03.00</a:t>
            </a:r>
            <a:endParaRPr lang="ko-KR" altLang="en-US" dirty="0"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35" name="사각형: 둥근 모서리 34">
            <a:extLst>
              <a:ext uri="{FF2B5EF4-FFF2-40B4-BE49-F238E27FC236}">
                <a16:creationId xmlns:a16="http://schemas.microsoft.com/office/drawing/2014/main" id="{496B82F1-8E9B-4C4A-88B4-36441E87B289}"/>
              </a:ext>
            </a:extLst>
          </p:cNvPr>
          <p:cNvSpPr/>
          <p:nvPr/>
        </p:nvSpPr>
        <p:spPr>
          <a:xfrm>
            <a:off x="1324304" y="3200400"/>
            <a:ext cx="3767958" cy="583324"/>
          </a:xfrm>
          <a:prstGeom prst="round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>
                <a:latin typeface="나눔스퀘어" panose="020B0600000101010101" pitchFamily="50" charset="-127"/>
                <a:ea typeface="나눔스퀘어" panose="020B0600000101010101" pitchFamily="50" charset="-127"/>
              </a:rPr>
              <a:t>1</a:t>
            </a:r>
            <a:r>
              <a:rPr lang="ko-KR" altLang="en-US" dirty="0">
                <a:latin typeface="나눔스퀘어" panose="020B0600000101010101" pitchFamily="50" charset="-127"/>
                <a:ea typeface="나눔스퀘어" panose="020B0600000101010101" pitchFamily="50" charset="-127"/>
              </a:rPr>
              <a:t>차 프로모션</a:t>
            </a:r>
          </a:p>
        </p:txBody>
      </p:sp>
      <p:sp>
        <p:nvSpPr>
          <p:cNvPr id="36" name="사각형: 둥근 모서리 35">
            <a:extLst>
              <a:ext uri="{FF2B5EF4-FFF2-40B4-BE49-F238E27FC236}">
                <a16:creationId xmlns:a16="http://schemas.microsoft.com/office/drawing/2014/main" id="{B3AB6C42-BBBC-4434-9578-0241CB9241C3}"/>
              </a:ext>
            </a:extLst>
          </p:cNvPr>
          <p:cNvSpPr/>
          <p:nvPr/>
        </p:nvSpPr>
        <p:spPr>
          <a:xfrm>
            <a:off x="5134303" y="3200400"/>
            <a:ext cx="2849054" cy="583324"/>
          </a:xfrm>
          <a:prstGeom prst="round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>
                <a:latin typeface="나눔스퀘어" panose="020B0600000101010101" pitchFamily="50" charset="-127"/>
                <a:ea typeface="나눔스퀘어" panose="020B0600000101010101" pitchFamily="50" charset="-127"/>
              </a:rPr>
              <a:t>2</a:t>
            </a:r>
            <a:r>
              <a:rPr lang="ko-KR" altLang="en-US" dirty="0">
                <a:latin typeface="나눔스퀘어" panose="020B0600000101010101" pitchFamily="50" charset="-127"/>
                <a:ea typeface="나눔스퀘어" panose="020B0600000101010101" pitchFamily="50" charset="-127"/>
              </a:rPr>
              <a:t>차 프로모션</a:t>
            </a:r>
          </a:p>
        </p:txBody>
      </p:sp>
      <p:sp>
        <p:nvSpPr>
          <p:cNvPr id="37" name="사각형: 둥근 모서리 36">
            <a:extLst>
              <a:ext uri="{FF2B5EF4-FFF2-40B4-BE49-F238E27FC236}">
                <a16:creationId xmlns:a16="http://schemas.microsoft.com/office/drawing/2014/main" id="{A9730A56-4622-4858-98F8-0CA2E444742E}"/>
              </a:ext>
            </a:extLst>
          </p:cNvPr>
          <p:cNvSpPr/>
          <p:nvPr/>
        </p:nvSpPr>
        <p:spPr>
          <a:xfrm>
            <a:off x="8029904" y="3200400"/>
            <a:ext cx="2849054" cy="583324"/>
          </a:xfrm>
          <a:prstGeom prst="round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>
                <a:latin typeface="나눔스퀘어" panose="020B0600000101010101" pitchFamily="50" charset="-127"/>
                <a:ea typeface="나눔스퀘어" panose="020B0600000101010101" pitchFamily="50" charset="-127"/>
              </a:rPr>
              <a:t>3</a:t>
            </a:r>
            <a:r>
              <a:rPr lang="ko-KR" altLang="en-US" dirty="0">
                <a:latin typeface="나눔스퀘어" panose="020B0600000101010101" pitchFamily="50" charset="-127"/>
                <a:ea typeface="나눔스퀘어" panose="020B0600000101010101" pitchFamily="50" charset="-127"/>
              </a:rPr>
              <a:t>차 프로모션</a:t>
            </a:r>
          </a:p>
        </p:txBody>
      </p:sp>
    </p:spTree>
    <p:extLst>
      <p:ext uri="{BB962C8B-B14F-4D97-AF65-F5344CB8AC3E}">
        <p14:creationId xmlns:p14="http://schemas.microsoft.com/office/powerpoint/2010/main" val="39471448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66</Words>
  <Application>Microsoft Office PowerPoint</Application>
  <PresentationFormat>와이드스크린</PresentationFormat>
  <Paragraphs>18</Paragraphs>
  <Slides>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7" baseType="lpstr">
      <vt:lpstr>나눔스퀘어</vt:lpstr>
      <vt:lpstr>나눔스퀘어 ExtraBold</vt:lpstr>
      <vt:lpstr>맑은 고딕</vt:lpstr>
      <vt:lpstr>Arial</vt:lpstr>
      <vt:lpstr>Office 테마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JIHOON Lee</cp:lastModifiedBy>
  <cp:revision>7</cp:revision>
  <dcterms:created xsi:type="dcterms:W3CDTF">2017-07-06T12:43:43Z</dcterms:created>
  <dcterms:modified xsi:type="dcterms:W3CDTF">2017-07-07T04:14:40Z</dcterms:modified>
</cp:coreProperties>
</file>

<file path=docProps/thumbnail.jpeg>
</file>