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>
        <p:scale>
          <a:sx n="75" d="100"/>
          <a:sy n="75" d="100"/>
        </p:scale>
        <p:origin x="978" y="1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22664F-6ED3-4E3A-8579-ACBFAA011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F196ACD-1777-442C-8927-B3B99423A2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63CD3A4-115E-439F-A88D-DA341865F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16D8548-9BFB-4572-900C-0712829AE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4ADE4B-DEB5-42E7-BECC-6F0464FA5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886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03059C-7230-4D15-8D0F-A8601299B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57F7161-56D5-49E5-86D2-06C4EF8C3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19F2AFF-F13A-4425-9E81-CE3AF40C8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5D0A07-9461-42EE-9C71-45CFE668F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5B96E7-414D-48B0-A7B5-F3459FBB8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0329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8F726A3-16DB-4F2B-910C-4F3793A4CB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8A6F67-BA90-4FD3-B25E-FEE01E2D8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6D93E0-8EC7-4456-8F16-279CF1F94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EBD5E02-F7C3-49E9-BAD7-16BA34A07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D6EE3E-ED05-4F83-9C76-AD603E0D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647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E7C2A2-4F6C-45B3-8FC4-E37DCBD77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561D414-673D-4ED1-ACCD-44AD5D664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88FBD96-A84E-48C2-92C8-92F9C3C33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479B2B5-80B3-4F1B-9A8E-7A394B2F0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1D0FDD-75D8-421B-A056-D4FB6E6A3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03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97B472-47F9-4F16-B5FB-24D66113C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B14C9F6-6343-4C8F-90E4-237DC2E52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709FAC-D841-4759-9016-E9FC872CD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D84D37-BE3B-4BDD-8578-A506EEAF8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D7F1EC8-2EEE-4985-B410-3DCF9297A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66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4E57D6-2ACE-4B9B-9728-06711F080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28763C-EA73-4A01-B351-20EABFE1FA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815E6A4-FF3F-43F3-9145-90E80BD17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A4C3B4-2517-42FB-B59A-0B4123846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E3920EE-79AA-4A20-A15F-F174D48F5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8BD6C9C-1438-435A-AF6B-06002E9AB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3047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7E88E4-3620-487E-987E-6E3C91B2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4D221D5-3E8A-48C3-AAFE-2A1FCED6E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7D537E1-D8EB-4362-8285-E002EC429A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4E65F16-E5AD-42DA-B32A-42F27B460A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D8FDDDC-B5E3-41B1-ACA1-A29042AA24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2B4F769-5C3A-4730-89A2-729F4E74F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FAC8A8E-EC84-41EC-A08C-B01ACC185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44D90B2-B5FB-4477-9A87-4870B3875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18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897409-2FF8-455D-8AD5-7C3E824D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DC5F1EF-35E0-443F-9D0C-B8F0B525C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DA607C3-CF88-44D9-B682-46B441C5C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401C559-56B3-48A7-AF8C-57BB477F4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454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BD939DE-4523-43D5-B0FD-01602006B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063EF5D-0FBD-4402-BFDF-2F4142A4E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99878A6-2613-4533-BCF6-912624FD9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5172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2DEA81-1FCD-426C-9011-4F8D9D61A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76D5F8-B03A-419B-A34E-9EEB75839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08D7A77-F789-451C-9D53-A16821771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8351C8-D100-45CC-A7AC-CA14A723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56E4576-A062-4E09-A693-453060590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8C473CA-CFF6-424D-BFB1-6C16F9BF1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6710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C78B2E-2C43-4979-8993-FD91B5F17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487FF0B-B485-4CB9-9E8D-B40B08AAEF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C35D3FC-920C-4E0B-81BC-C38B2A570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F9BF9D6-1AC8-4DF7-9A3A-318564DC9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060DF6F-C2D1-4D9F-BE03-04379A751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96ECE3E-6C13-41DD-9644-5DD496B66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406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4775819-27A5-458F-86C5-530D0B77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FE60C2-B2D4-403F-8E48-51F8FBEAA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E13C14-0F85-47DE-9B9C-36DCB8DA73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33E6CB-4058-4F98-9995-540DEC6E4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BC6763F-1357-438A-9121-28902706E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929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생태, 창조적 인, 기술 공원, 3 차원, 시각화, 지도, 도시 모델, 프로토 타입">
            <a:extLst>
              <a:ext uri="{FF2B5EF4-FFF2-40B4-BE49-F238E27FC236}">
                <a16:creationId xmlns:a16="http://schemas.microsoft.com/office/drawing/2014/main" id="{549EF004-B77B-4130-A7B1-ACB43D07B9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533900" y="1463090"/>
            <a:ext cx="7251699" cy="483446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5B649A-CD87-4F6D-90B2-966996F59A02}"/>
              </a:ext>
            </a:extLst>
          </p:cNvPr>
          <p:cNvSpPr txBox="1"/>
          <p:nvPr/>
        </p:nvSpPr>
        <p:spPr>
          <a:xfrm>
            <a:off x="745155" y="2679994"/>
            <a:ext cx="3544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&lt;1-3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공구</a:t>
            </a:r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&gt;</a:t>
            </a:r>
          </a:p>
          <a:p>
            <a:r>
              <a:rPr lang="ko-KR" altLang="en-US" sz="4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공사 진행 현황</a:t>
            </a:r>
          </a:p>
        </p:txBody>
      </p:sp>
    </p:spTree>
    <p:extLst>
      <p:ext uri="{BB962C8B-B14F-4D97-AF65-F5344CB8AC3E}">
        <p14:creationId xmlns:p14="http://schemas.microsoft.com/office/powerpoint/2010/main" val="830223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</Words>
  <Application>Microsoft Office PowerPoint</Application>
  <PresentationFormat>와이드스크린</PresentationFormat>
  <Paragraphs>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나눔스퀘어 ExtraBold</vt:lpstr>
      <vt:lpstr>Arial</vt:lpstr>
      <vt:lpstr>맑은 고딕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6</cp:revision>
  <dcterms:created xsi:type="dcterms:W3CDTF">2017-07-09T11:32:11Z</dcterms:created>
  <dcterms:modified xsi:type="dcterms:W3CDTF">2017-07-09T11:51:32Z</dcterms:modified>
</cp:coreProperties>
</file>