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0" autoAdjust="0"/>
    <p:restoredTop sz="94660"/>
  </p:normalViewPr>
  <p:slideViewPr>
    <p:cSldViewPr snapToGrid="0">
      <p:cViewPr>
        <p:scale>
          <a:sx n="75" d="100"/>
          <a:sy n="75" d="100"/>
        </p:scale>
        <p:origin x="978" y="14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922664F-6ED3-4E3A-8579-ACBFAA01103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F196ACD-1777-442C-8927-B3B99423A22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63CD3A4-115E-439F-A88D-DA341865FC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316D8548-9BFB-4572-900C-0712829AEA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E4ADE4B-DEB5-42E7-BECC-6F0464FA5A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788667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E03059C-7230-4D15-8D0F-A8601299BF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C57F7161-56D5-49E5-86D2-06C4EF8C351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19F2AFF-F13A-4425-9E81-CE3AF40C83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65D0A07-9461-42EE-9C71-45CFE668F2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45B96E7-414D-48B0-A7B5-F3459FBB81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403294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48F726A3-16DB-4F2B-910C-4F3793A4CBB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B18A6F67-BA90-4FD3-B25E-FEE01E2D81A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46D93E0-8EC7-4456-8F16-279CF1F940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EBD5E02-F7C3-49E9-BAD7-16BA34A071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BD6EE3E-ED05-4F83-9C76-AD603E0DCB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464727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BE7C2A2-4F6C-45B3-8FC4-E37DCBD778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561D414-673D-4ED1-ACCD-44AD5D66460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88FBD96-A84E-48C2-92C8-92F9C3C332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479B2B5-80B3-4F1B-9A8E-7A394B2F0D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51D0FDD-75D8-421B-A056-D4FB6E6A33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25031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A97B472-47F9-4F16-B5FB-24D66113C5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B14C9F6-6343-4C8F-90E4-237DC2E522D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7709FAC-D841-4759-9016-E9FC872CDA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D4D84D37-BE3B-4BDD-8578-A506EEAF88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D7F1EC8-2EEE-4985-B410-3DCF9297AE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756657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34E57D6-2ACE-4B9B-9728-06711F080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E628763C-EA73-4A01-B351-20EABFE1FAD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B815E6A4-FF3F-43F3-9145-90E80BD1715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2BA4C3B4-2517-42FB-B59A-0B41238463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E3920EE-79AA-4A20-A15F-F174D48F5A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68BD6C9C-1438-435A-AF6B-06002E9ABC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530477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B7E88E4-3620-487E-987E-6E3C91B2EF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84D221D5-3E8A-48C3-AAFE-2A1FCED6EA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57D537E1-D8EB-4362-8285-E002EC429A7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94E65F16-E5AD-42DA-B32A-42F27B460A4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DD8FDDDC-B5E3-41B1-ACA1-A29042AA24B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22B4F769-5C3A-4730-89A2-729F4E74FB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4FAC8A8E-EC84-41EC-A08C-B01ACC1853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C44D90B2-B5FB-4477-9A87-4870B38755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801817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9897409-2FF8-455D-8AD5-7C3E824D25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8DC5F1EF-35E0-443F-9D0C-B8F0B525C1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7DA607C3-CF88-44D9-B682-46B441C5C6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6401C559-56B3-48A7-AF8C-57BB477F4A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174549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8BD939DE-4523-43D5-B0FD-01602006B5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1063EF5D-0FBD-4402-BFDF-2F4142A4E4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599878A6-2613-4533-BCF6-912624FD9A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151720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D2DEA81-1FCD-426C-9011-4F8D9D61AB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9A76D5F8-B03A-419B-A34E-9EEB75839B8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908D7A77-F789-451C-9D53-A168217712E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968351C8-D100-45CC-A7AC-CA14A723A0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F56E4576-A062-4E09-A693-4530605909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48C473CA-CFF6-424D-BFB1-6C16F9BF1F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267109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0C78B2E-2C43-4979-8993-FD91B5F177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2487FF0B-B485-4CB9-9E8D-B40B08AAEF6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FC35D3FC-920C-4E0B-81BC-C38B2A5709A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1F9BF9D6-1AC8-4DF7-9A3A-318564DC96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060DF6F-C2D1-4D9F-BE03-04379A751D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496ECE3E-6C13-41DD-9644-5DD496B664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740611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64775819-27A5-458F-86C5-530D0B774E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B5FE60C2-B2D4-403F-8E48-51F8FBEAAE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DE13C14-0F85-47DE-9B9C-36DCB8DA73D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DBFB98-C624-43AE-A036-9513DF6C7C98}" type="datetimeFigureOut">
              <a:rPr lang="ko-KR" altLang="en-US" smtClean="0"/>
              <a:t>2017-07-09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533E6CB-4058-4F98-9995-540DEC6E475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BC6763F-1357-438A-9121-28902706EA1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87E69-B1B9-4C37-B57F-75F4A1400CBA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192939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 descr="생태, 창조적 인, 기술 공원, 3 차원, 시각화, 지도, 도시 모델, 프로토 타입">
            <a:extLst>
              <a:ext uri="{FF2B5EF4-FFF2-40B4-BE49-F238E27FC236}">
                <a16:creationId xmlns:a16="http://schemas.microsoft.com/office/drawing/2014/main" id="{549EF004-B77B-4130-A7B1-ACB43D07B928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/>
        </p:blipFill>
        <p:spPr bwMode="auto">
          <a:xfrm>
            <a:off x="4533900" y="1463090"/>
            <a:ext cx="7251699" cy="4834466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85B649A-CD87-4F6D-90B2-966996F59A02}"/>
              </a:ext>
            </a:extLst>
          </p:cNvPr>
          <p:cNvSpPr txBox="1"/>
          <p:nvPr/>
        </p:nvSpPr>
        <p:spPr>
          <a:xfrm>
            <a:off x="745155" y="2679994"/>
            <a:ext cx="3544560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&lt;1-3 </a:t>
            </a:r>
            <a:r>
              <a:rPr lang="ko-KR" altLang="en-US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공구</a:t>
            </a:r>
            <a:r>
              <a:rPr lang="en-US" altLang="ko-KR" sz="28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&gt;</a:t>
            </a:r>
          </a:p>
          <a:p>
            <a:r>
              <a:rPr lang="ko-KR" altLang="en-US" sz="44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공사 진행 현황</a:t>
            </a:r>
          </a:p>
        </p:txBody>
      </p:sp>
    </p:spTree>
    <p:extLst>
      <p:ext uri="{BB962C8B-B14F-4D97-AF65-F5344CB8AC3E}">
        <p14:creationId xmlns:p14="http://schemas.microsoft.com/office/powerpoint/2010/main" val="8302232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7</Words>
  <Application>Microsoft Office PowerPoint</Application>
  <PresentationFormat>와이드스크린</PresentationFormat>
  <Paragraphs>2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5" baseType="lpstr">
      <vt:lpstr>나눔스퀘어 ExtraBold</vt:lpstr>
      <vt:lpstr>Arial</vt:lpstr>
      <vt:lpstr>맑은 고딕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JIHOON Lee</cp:lastModifiedBy>
  <cp:revision>6</cp:revision>
  <dcterms:created xsi:type="dcterms:W3CDTF">2017-07-09T11:32:11Z</dcterms:created>
  <dcterms:modified xsi:type="dcterms:W3CDTF">2017-07-09T11:51:32Z</dcterms:modified>
</cp:coreProperties>
</file>

<file path=docProps/thumbnail.jpeg>
</file>