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EEEEE"/>
    <a:srgbClr val="3F3F40"/>
    <a:srgbClr val="42808E"/>
    <a:srgbClr val="DE6658"/>
    <a:srgbClr val="C7AD7C"/>
    <a:srgbClr val="85C9E6"/>
    <a:srgbClr val="2A6C53"/>
    <a:srgbClr val="A8731C"/>
    <a:srgbClr val="111919"/>
    <a:srgbClr val="9B292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0" autoAdjust="0"/>
    <p:restoredTop sz="94660"/>
  </p:normalViewPr>
  <p:slideViewPr>
    <p:cSldViewPr snapToGrid="0">
      <p:cViewPr varScale="1">
        <p:scale>
          <a:sx n="98" d="100"/>
          <a:sy n="98" d="100"/>
        </p:scale>
        <p:origin x="96" y="9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8DB6978-ECA9-4E5A-A664-DAC4501984A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A1F7FEB5-C7CD-4306-9792-C33E619182B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9A4E3F00-12CE-4FDF-901C-2FEC9CC16C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E45DF75-5E21-4BD0-8312-1C8160F09C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311B8F5-3F67-4D04-BCED-1896D42493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818504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BA43848-FFEB-4BE3-81B3-CED4D9B23C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653988E6-A2BB-4D56-AED3-E683A62E32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9F15B611-B543-469D-8640-A47C0E8010E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2903449-68E6-4EE3-8FE1-73E0FE0225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31C0FA1-2F7A-4FE5-AD62-DB52667DB8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6325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4CBCA194-87A2-451C-9DD8-352EBDC3900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FA96B0F6-5A2E-46A6-A869-3F7A097F1E1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2435D7FC-FB4D-4476-8BA4-A9907D1865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AF95010C-9BC2-477A-986B-ED3A1DBC92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5A4DF5B-F1CF-4823-B046-18BD93FE69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081563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7F80383-D8D3-4E22-A7ED-FA72CA4512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268FA0E9-4B95-4838-A29D-6FED6DBE646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E1FE28D4-D34B-4448-8436-8622D93E66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D0DF0B6E-3FB5-4511-BD7A-ECC5BE7799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2839005-AF11-411F-9A04-61CB34FEC8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887291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FC28A51-1368-4A54-A2DC-8FD68932CE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41BEE422-0CE4-444D-A19B-35CBDC4A73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F322768-BD5B-49DC-A95B-E72243640D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9DA8E09-952A-4AE5-9934-848C1C890F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DC47620-7985-4C9F-A10C-7BB1B377645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612151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4386B4E-A25A-442E-AF5D-7E17B02A7C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FD37A43-5103-4D11-9D54-5E47E912240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EE24C16A-F171-4DC0-ABA9-F4B8A9BD164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F55E56D-44D7-40BC-BD00-BA6F4B8E43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F56CF4D1-82AF-42A9-B443-8A78586024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09BFB4CB-BF59-40D9-8E3A-DF02EE8384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113040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A200840-C92F-466A-9604-4870464A3E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CB12CF0F-C3F7-49B8-B81D-2E86BD44EC6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750A2189-FCAC-4A04-9E3B-F6507CD70F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EFCC45B5-6A5C-48EC-BF7F-85BB39B75C4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FF74CB13-C78F-44F9-A667-814E08F8D4B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C7F3B649-7CA1-4D43-A15C-49E08EB9D9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73C313C3-5BD2-431E-8B19-76768929CC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B3515389-9277-4D9C-A115-9603989ADA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724450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2F8E5F5-D6E7-4763-9C62-5A3CE4C7EB7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5AAC2CE2-9E8B-4ADF-81CD-089B6050AA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70E7023F-0884-47C8-9548-6C6DAA9497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C3E43902-B33E-4CCB-A4CE-B6D7CF322D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030223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0206CC9A-E06F-409E-957A-DCF7831D40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7801732D-0D75-44D0-A7DC-F8488382EC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99952393-1701-455E-B6FE-8A3CB1DCDD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174845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015E3E6-8329-4BBE-A65B-151B97CEB7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E5EDBC3-5BF0-4EC9-B94B-36FF90E678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29E8E147-E611-4885-AF42-C495FE2F3FD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514CF414-AB4E-43F6-80DD-E9161D1B7A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DF14618-0FD1-4DC1-9EED-042BC548DB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1EB35C10-19A9-4B9A-979E-89C15AB703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287641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E52F70D-D9AC-40E2-8623-F719A36565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DC73FF58-765B-4A75-99C6-B87B4E24F01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AD2EDC09-A77A-4363-9E96-023F24E5906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9164CF31-21BC-4382-A553-00F89530E5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2131B8B-CF83-4EFF-B1C4-9C59E5E943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D5140316-B3F9-48C0-92D5-4C715D9D1D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409676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98AEDF44-202C-40EC-AD4A-7EB2E41C06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6929F491-BC7D-47F2-8DAD-451819072B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54E1599-EFDA-4D08-9F82-981CA5CBEFC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9F78D0-D229-4BA5-A955-249F8A2671D9}" type="datetimeFigureOut">
              <a:rPr lang="ko-KR" altLang="en-US" smtClean="0"/>
              <a:t>2017-07-11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79A43ACF-ACB1-4B28-8B7B-07FFDEBD72F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A4D1DB4-4A04-4EFC-9CC1-281E65741ED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5A58E3-6036-4D15-9403-83E2AC45208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2613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EEEE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0" name="직선 연결선 19">
            <a:extLst>
              <a:ext uri="{FF2B5EF4-FFF2-40B4-BE49-F238E27FC236}">
                <a16:creationId xmlns:a16="http://schemas.microsoft.com/office/drawing/2014/main" id="{72D4C36A-4F31-4DC0-95D9-E8DD11FBEA74}"/>
              </a:ext>
            </a:extLst>
          </p:cNvPr>
          <p:cNvCxnSpPr>
            <a:cxnSpLocks/>
          </p:cNvCxnSpPr>
          <p:nvPr/>
        </p:nvCxnSpPr>
        <p:spPr>
          <a:xfrm>
            <a:off x="6153555" y="1945532"/>
            <a:ext cx="0" cy="4941651"/>
          </a:xfrm>
          <a:prstGeom prst="line">
            <a:avLst/>
          </a:prstGeom>
          <a:ln w="34925">
            <a:solidFill>
              <a:srgbClr val="3F3F4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사각형: 둥근 모서리 3">
            <a:extLst>
              <a:ext uri="{FF2B5EF4-FFF2-40B4-BE49-F238E27FC236}">
                <a16:creationId xmlns:a16="http://schemas.microsoft.com/office/drawing/2014/main" id="{8740B22C-4F3F-4121-A951-416528DCE3DD}"/>
              </a:ext>
            </a:extLst>
          </p:cNvPr>
          <p:cNvSpPr/>
          <p:nvPr/>
        </p:nvSpPr>
        <p:spPr>
          <a:xfrm>
            <a:off x="676275" y="2142315"/>
            <a:ext cx="5457825" cy="1770828"/>
          </a:xfrm>
          <a:custGeom>
            <a:avLst/>
            <a:gdLst>
              <a:gd name="connsiteX0" fmla="*/ 0 w 5457825"/>
              <a:gd name="connsiteY0" fmla="*/ 217492 h 1304925"/>
              <a:gd name="connsiteX1" fmla="*/ 217492 w 5457825"/>
              <a:gd name="connsiteY1" fmla="*/ 0 h 1304925"/>
              <a:gd name="connsiteX2" fmla="*/ 5240333 w 5457825"/>
              <a:gd name="connsiteY2" fmla="*/ 0 h 1304925"/>
              <a:gd name="connsiteX3" fmla="*/ 5457825 w 5457825"/>
              <a:gd name="connsiteY3" fmla="*/ 217492 h 1304925"/>
              <a:gd name="connsiteX4" fmla="*/ 5457825 w 5457825"/>
              <a:gd name="connsiteY4" fmla="*/ 1087433 h 1304925"/>
              <a:gd name="connsiteX5" fmla="*/ 5240333 w 5457825"/>
              <a:gd name="connsiteY5" fmla="*/ 1304925 h 1304925"/>
              <a:gd name="connsiteX6" fmla="*/ 217492 w 5457825"/>
              <a:gd name="connsiteY6" fmla="*/ 1304925 h 1304925"/>
              <a:gd name="connsiteX7" fmla="*/ 0 w 5457825"/>
              <a:gd name="connsiteY7" fmla="*/ 1087433 h 1304925"/>
              <a:gd name="connsiteX8" fmla="*/ 0 w 5457825"/>
              <a:gd name="connsiteY8" fmla="*/ 217492 h 1304925"/>
              <a:gd name="connsiteX0" fmla="*/ 0 w 5457825"/>
              <a:gd name="connsiteY0" fmla="*/ 217492 h 1770828"/>
              <a:gd name="connsiteX1" fmla="*/ 217492 w 5457825"/>
              <a:gd name="connsiteY1" fmla="*/ 0 h 1770828"/>
              <a:gd name="connsiteX2" fmla="*/ 5240333 w 5457825"/>
              <a:gd name="connsiteY2" fmla="*/ 0 h 1770828"/>
              <a:gd name="connsiteX3" fmla="*/ 5457825 w 5457825"/>
              <a:gd name="connsiteY3" fmla="*/ 217492 h 1770828"/>
              <a:gd name="connsiteX4" fmla="*/ 5457825 w 5457825"/>
              <a:gd name="connsiteY4" fmla="*/ 1754183 h 1770828"/>
              <a:gd name="connsiteX5" fmla="*/ 5240333 w 5457825"/>
              <a:gd name="connsiteY5" fmla="*/ 1304925 h 1770828"/>
              <a:gd name="connsiteX6" fmla="*/ 217492 w 5457825"/>
              <a:gd name="connsiteY6" fmla="*/ 1304925 h 1770828"/>
              <a:gd name="connsiteX7" fmla="*/ 0 w 5457825"/>
              <a:gd name="connsiteY7" fmla="*/ 1087433 h 1770828"/>
              <a:gd name="connsiteX8" fmla="*/ 0 w 5457825"/>
              <a:gd name="connsiteY8" fmla="*/ 217492 h 1770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457825" h="1770828">
                <a:moveTo>
                  <a:pt x="0" y="217492"/>
                </a:moveTo>
                <a:cubicBezTo>
                  <a:pt x="0" y="97374"/>
                  <a:pt x="97374" y="0"/>
                  <a:pt x="217492" y="0"/>
                </a:cubicBezTo>
                <a:lnTo>
                  <a:pt x="5240333" y="0"/>
                </a:lnTo>
                <a:cubicBezTo>
                  <a:pt x="5360451" y="0"/>
                  <a:pt x="5457825" y="97374"/>
                  <a:pt x="5457825" y="217492"/>
                </a:cubicBezTo>
                <a:lnTo>
                  <a:pt x="5457825" y="1754183"/>
                </a:lnTo>
                <a:cubicBezTo>
                  <a:pt x="5457825" y="1874301"/>
                  <a:pt x="5360451" y="1304925"/>
                  <a:pt x="5240333" y="1304925"/>
                </a:cubicBezTo>
                <a:lnTo>
                  <a:pt x="217492" y="1304925"/>
                </a:lnTo>
                <a:cubicBezTo>
                  <a:pt x="97374" y="1304925"/>
                  <a:pt x="0" y="1207551"/>
                  <a:pt x="0" y="1087433"/>
                </a:cubicBezTo>
                <a:lnTo>
                  <a:pt x="0" y="217492"/>
                </a:lnTo>
                <a:close/>
              </a:path>
            </a:pathLst>
          </a:custGeom>
          <a:solidFill>
            <a:srgbClr val="85C9E6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5" name="사각형: 둥근 모서리 3">
            <a:extLst>
              <a:ext uri="{FF2B5EF4-FFF2-40B4-BE49-F238E27FC236}">
                <a16:creationId xmlns:a16="http://schemas.microsoft.com/office/drawing/2014/main" id="{F3E2830D-D661-40CB-9420-E9DFC91041C4}"/>
              </a:ext>
            </a:extLst>
          </p:cNvPr>
          <p:cNvSpPr/>
          <p:nvPr/>
        </p:nvSpPr>
        <p:spPr>
          <a:xfrm>
            <a:off x="676275" y="4017917"/>
            <a:ext cx="5457825" cy="1770828"/>
          </a:xfrm>
          <a:custGeom>
            <a:avLst/>
            <a:gdLst>
              <a:gd name="connsiteX0" fmla="*/ 0 w 5457825"/>
              <a:gd name="connsiteY0" fmla="*/ 217492 h 1304925"/>
              <a:gd name="connsiteX1" fmla="*/ 217492 w 5457825"/>
              <a:gd name="connsiteY1" fmla="*/ 0 h 1304925"/>
              <a:gd name="connsiteX2" fmla="*/ 5240333 w 5457825"/>
              <a:gd name="connsiteY2" fmla="*/ 0 h 1304925"/>
              <a:gd name="connsiteX3" fmla="*/ 5457825 w 5457825"/>
              <a:gd name="connsiteY3" fmla="*/ 217492 h 1304925"/>
              <a:gd name="connsiteX4" fmla="*/ 5457825 w 5457825"/>
              <a:gd name="connsiteY4" fmla="*/ 1087433 h 1304925"/>
              <a:gd name="connsiteX5" fmla="*/ 5240333 w 5457825"/>
              <a:gd name="connsiteY5" fmla="*/ 1304925 h 1304925"/>
              <a:gd name="connsiteX6" fmla="*/ 217492 w 5457825"/>
              <a:gd name="connsiteY6" fmla="*/ 1304925 h 1304925"/>
              <a:gd name="connsiteX7" fmla="*/ 0 w 5457825"/>
              <a:gd name="connsiteY7" fmla="*/ 1087433 h 1304925"/>
              <a:gd name="connsiteX8" fmla="*/ 0 w 5457825"/>
              <a:gd name="connsiteY8" fmla="*/ 217492 h 1304925"/>
              <a:gd name="connsiteX0" fmla="*/ 0 w 5457825"/>
              <a:gd name="connsiteY0" fmla="*/ 217492 h 1770828"/>
              <a:gd name="connsiteX1" fmla="*/ 217492 w 5457825"/>
              <a:gd name="connsiteY1" fmla="*/ 0 h 1770828"/>
              <a:gd name="connsiteX2" fmla="*/ 5240333 w 5457825"/>
              <a:gd name="connsiteY2" fmla="*/ 0 h 1770828"/>
              <a:gd name="connsiteX3" fmla="*/ 5457825 w 5457825"/>
              <a:gd name="connsiteY3" fmla="*/ 217492 h 1770828"/>
              <a:gd name="connsiteX4" fmla="*/ 5457825 w 5457825"/>
              <a:gd name="connsiteY4" fmla="*/ 1754183 h 1770828"/>
              <a:gd name="connsiteX5" fmla="*/ 5240333 w 5457825"/>
              <a:gd name="connsiteY5" fmla="*/ 1304925 h 1770828"/>
              <a:gd name="connsiteX6" fmla="*/ 217492 w 5457825"/>
              <a:gd name="connsiteY6" fmla="*/ 1304925 h 1770828"/>
              <a:gd name="connsiteX7" fmla="*/ 0 w 5457825"/>
              <a:gd name="connsiteY7" fmla="*/ 1087433 h 1770828"/>
              <a:gd name="connsiteX8" fmla="*/ 0 w 5457825"/>
              <a:gd name="connsiteY8" fmla="*/ 217492 h 1770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457825" h="1770828">
                <a:moveTo>
                  <a:pt x="0" y="217492"/>
                </a:moveTo>
                <a:cubicBezTo>
                  <a:pt x="0" y="97374"/>
                  <a:pt x="97374" y="0"/>
                  <a:pt x="217492" y="0"/>
                </a:cubicBezTo>
                <a:lnTo>
                  <a:pt x="5240333" y="0"/>
                </a:lnTo>
                <a:cubicBezTo>
                  <a:pt x="5360451" y="0"/>
                  <a:pt x="5457825" y="97374"/>
                  <a:pt x="5457825" y="217492"/>
                </a:cubicBezTo>
                <a:lnTo>
                  <a:pt x="5457825" y="1754183"/>
                </a:lnTo>
                <a:cubicBezTo>
                  <a:pt x="5457825" y="1874301"/>
                  <a:pt x="5360451" y="1304925"/>
                  <a:pt x="5240333" y="1304925"/>
                </a:cubicBezTo>
                <a:lnTo>
                  <a:pt x="217492" y="1304925"/>
                </a:lnTo>
                <a:cubicBezTo>
                  <a:pt x="97374" y="1304925"/>
                  <a:pt x="0" y="1207551"/>
                  <a:pt x="0" y="1087433"/>
                </a:cubicBezTo>
                <a:lnTo>
                  <a:pt x="0" y="217492"/>
                </a:lnTo>
                <a:close/>
              </a:path>
            </a:pathLst>
          </a:custGeom>
          <a:solidFill>
            <a:srgbClr val="DE6658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6" name="사각형: 둥근 모서리 3">
            <a:extLst>
              <a:ext uri="{FF2B5EF4-FFF2-40B4-BE49-F238E27FC236}">
                <a16:creationId xmlns:a16="http://schemas.microsoft.com/office/drawing/2014/main" id="{85D3B178-EF2F-4496-B925-033A1A20D5D0}"/>
              </a:ext>
            </a:extLst>
          </p:cNvPr>
          <p:cNvSpPr/>
          <p:nvPr/>
        </p:nvSpPr>
        <p:spPr>
          <a:xfrm flipH="1">
            <a:off x="6172201" y="2913840"/>
            <a:ext cx="5457824" cy="1770828"/>
          </a:xfrm>
          <a:custGeom>
            <a:avLst/>
            <a:gdLst>
              <a:gd name="connsiteX0" fmla="*/ 0 w 5457825"/>
              <a:gd name="connsiteY0" fmla="*/ 217492 h 1304925"/>
              <a:gd name="connsiteX1" fmla="*/ 217492 w 5457825"/>
              <a:gd name="connsiteY1" fmla="*/ 0 h 1304925"/>
              <a:gd name="connsiteX2" fmla="*/ 5240333 w 5457825"/>
              <a:gd name="connsiteY2" fmla="*/ 0 h 1304925"/>
              <a:gd name="connsiteX3" fmla="*/ 5457825 w 5457825"/>
              <a:gd name="connsiteY3" fmla="*/ 217492 h 1304925"/>
              <a:gd name="connsiteX4" fmla="*/ 5457825 w 5457825"/>
              <a:gd name="connsiteY4" fmla="*/ 1087433 h 1304925"/>
              <a:gd name="connsiteX5" fmla="*/ 5240333 w 5457825"/>
              <a:gd name="connsiteY5" fmla="*/ 1304925 h 1304925"/>
              <a:gd name="connsiteX6" fmla="*/ 217492 w 5457825"/>
              <a:gd name="connsiteY6" fmla="*/ 1304925 h 1304925"/>
              <a:gd name="connsiteX7" fmla="*/ 0 w 5457825"/>
              <a:gd name="connsiteY7" fmla="*/ 1087433 h 1304925"/>
              <a:gd name="connsiteX8" fmla="*/ 0 w 5457825"/>
              <a:gd name="connsiteY8" fmla="*/ 217492 h 1304925"/>
              <a:gd name="connsiteX0" fmla="*/ 0 w 5457825"/>
              <a:gd name="connsiteY0" fmla="*/ 217492 h 1770828"/>
              <a:gd name="connsiteX1" fmla="*/ 217492 w 5457825"/>
              <a:gd name="connsiteY1" fmla="*/ 0 h 1770828"/>
              <a:gd name="connsiteX2" fmla="*/ 5240333 w 5457825"/>
              <a:gd name="connsiteY2" fmla="*/ 0 h 1770828"/>
              <a:gd name="connsiteX3" fmla="*/ 5457825 w 5457825"/>
              <a:gd name="connsiteY3" fmla="*/ 217492 h 1770828"/>
              <a:gd name="connsiteX4" fmla="*/ 5457825 w 5457825"/>
              <a:gd name="connsiteY4" fmla="*/ 1754183 h 1770828"/>
              <a:gd name="connsiteX5" fmla="*/ 5240333 w 5457825"/>
              <a:gd name="connsiteY5" fmla="*/ 1304925 h 1770828"/>
              <a:gd name="connsiteX6" fmla="*/ 217492 w 5457825"/>
              <a:gd name="connsiteY6" fmla="*/ 1304925 h 1770828"/>
              <a:gd name="connsiteX7" fmla="*/ 0 w 5457825"/>
              <a:gd name="connsiteY7" fmla="*/ 1087433 h 1770828"/>
              <a:gd name="connsiteX8" fmla="*/ 0 w 5457825"/>
              <a:gd name="connsiteY8" fmla="*/ 217492 h 1770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457825" h="1770828">
                <a:moveTo>
                  <a:pt x="0" y="217492"/>
                </a:moveTo>
                <a:cubicBezTo>
                  <a:pt x="0" y="97374"/>
                  <a:pt x="97374" y="0"/>
                  <a:pt x="217492" y="0"/>
                </a:cubicBezTo>
                <a:lnTo>
                  <a:pt x="5240333" y="0"/>
                </a:lnTo>
                <a:cubicBezTo>
                  <a:pt x="5360451" y="0"/>
                  <a:pt x="5457825" y="97374"/>
                  <a:pt x="5457825" y="217492"/>
                </a:cubicBezTo>
                <a:lnTo>
                  <a:pt x="5457825" y="1754183"/>
                </a:lnTo>
                <a:cubicBezTo>
                  <a:pt x="5457825" y="1874301"/>
                  <a:pt x="5360451" y="1304925"/>
                  <a:pt x="5240333" y="1304925"/>
                </a:cubicBezTo>
                <a:lnTo>
                  <a:pt x="217492" y="1304925"/>
                </a:lnTo>
                <a:cubicBezTo>
                  <a:pt x="97374" y="1304925"/>
                  <a:pt x="0" y="1207551"/>
                  <a:pt x="0" y="1087433"/>
                </a:cubicBezTo>
                <a:lnTo>
                  <a:pt x="0" y="217492"/>
                </a:lnTo>
                <a:close/>
              </a:path>
            </a:pathLst>
          </a:custGeom>
          <a:solidFill>
            <a:srgbClr val="C7AD7C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7" name="사각형: 둥근 모서리 3">
            <a:extLst>
              <a:ext uri="{FF2B5EF4-FFF2-40B4-BE49-F238E27FC236}">
                <a16:creationId xmlns:a16="http://schemas.microsoft.com/office/drawing/2014/main" id="{82A7D99A-A607-4E2A-A2ED-DA4A87B3B207}"/>
              </a:ext>
            </a:extLst>
          </p:cNvPr>
          <p:cNvSpPr/>
          <p:nvPr/>
        </p:nvSpPr>
        <p:spPr>
          <a:xfrm flipH="1">
            <a:off x="6172201" y="4684668"/>
            <a:ext cx="5457824" cy="1770828"/>
          </a:xfrm>
          <a:custGeom>
            <a:avLst/>
            <a:gdLst>
              <a:gd name="connsiteX0" fmla="*/ 0 w 5457825"/>
              <a:gd name="connsiteY0" fmla="*/ 217492 h 1304925"/>
              <a:gd name="connsiteX1" fmla="*/ 217492 w 5457825"/>
              <a:gd name="connsiteY1" fmla="*/ 0 h 1304925"/>
              <a:gd name="connsiteX2" fmla="*/ 5240333 w 5457825"/>
              <a:gd name="connsiteY2" fmla="*/ 0 h 1304925"/>
              <a:gd name="connsiteX3" fmla="*/ 5457825 w 5457825"/>
              <a:gd name="connsiteY3" fmla="*/ 217492 h 1304925"/>
              <a:gd name="connsiteX4" fmla="*/ 5457825 w 5457825"/>
              <a:gd name="connsiteY4" fmla="*/ 1087433 h 1304925"/>
              <a:gd name="connsiteX5" fmla="*/ 5240333 w 5457825"/>
              <a:gd name="connsiteY5" fmla="*/ 1304925 h 1304925"/>
              <a:gd name="connsiteX6" fmla="*/ 217492 w 5457825"/>
              <a:gd name="connsiteY6" fmla="*/ 1304925 h 1304925"/>
              <a:gd name="connsiteX7" fmla="*/ 0 w 5457825"/>
              <a:gd name="connsiteY7" fmla="*/ 1087433 h 1304925"/>
              <a:gd name="connsiteX8" fmla="*/ 0 w 5457825"/>
              <a:gd name="connsiteY8" fmla="*/ 217492 h 1304925"/>
              <a:gd name="connsiteX0" fmla="*/ 0 w 5457825"/>
              <a:gd name="connsiteY0" fmla="*/ 217492 h 1770828"/>
              <a:gd name="connsiteX1" fmla="*/ 217492 w 5457825"/>
              <a:gd name="connsiteY1" fmla="*/ 0 h 1770828"/>
              <a:gd name="connsiteX2" fmla="*/ 5240333 w 5457825"/>
              <a:gd name="connsiteY2" fmla="*/ 0 h 1770828"/>
              <a:gd name="connsiteX3" fmla="*/ 5457825 w 5457825"/>
              <a:gd name="connsiteY3" fmla="*/ 217492 h 1770828"/>
              <a:gd name="connsiteX4" fmla="*/ 5457825 w 5457825"/>
              <a:gd name="connsiteY4" fmla="*/ 1754183 h 1770828"/>
              <a:gd name="connsiteX5" fmla="*/ 5240333 w 5457825"/>
              <a:gd name="connsiteY5" fmla="*/ 1304925 h 1770828"/>
              <a:gd name="connsiteX6" fmla="*/ 217492 w 5457825"/>
              <a:gd name="connsiteY6" fmla="*/ 1304925 h 1770828"/>
              <a:gd name="connsiteX7" fmla="*/ 0 w 5457825"/>
              <a:gd name="connsiteY7" fmla="*/ 1087433 h 1770828"/>
              <a:gd name="connsiteX8" fmla="*/ 0 w 5457825"/>
              <a:gd name="connsiteY8" fmla="*/ 217492 h 1770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457825" h="1770828">
                <a:moveTo>
                  <a:pt x="0" y="217492"/>
                </a:moveTo>
                <a:cubicBezTo>
                  <a:pt x="0" y="97374"/>
                  <a:pt x="97374" y="0"/>
                  <a:pt x="217492" y="0"/>
                </a:cubicBezTo>
                <a:lnTo>
                  <a:pt x="5240333" y="0"/>
                </a:lnTo>
                <a:cubicBezTo>
                  <a:pt x="5360451" y="0"/>
                  <a:pt x="5457825" y="97374"/>
                  <a:pt x="5457825" y="217492"/>
                </a:cubicBezTo>
                <a:lnTo>
                  <a:pt x="5457825" y="1754183"/>
                </a:lnTo>
                <a:cubicBezTo>
                  <a:pt x="5457825" y="1874301"/>
                  <a:pt x="5360451" y="1304925"/>
                  <a:pt x="5240333" y="1304925"/>
                </a:cubicBezTo>
                <a:lnTo>
                  <a:pt x="217492" y="1304925"/>
                </a:lnTo>
                <a:cubicBezTo>
                  <a:pt x="97374" y="1304925"/>
                  <a:pt x="0" y="1207551"/>
                  <a:pt x="0" y="1087433"/>
                </a:cubicBezTo>
                <a:lnTo>
                  <a:pt x="0" y="217492"/>
                </a:lnTo>
                <a:close/>
              </a:path>
            </a:pathLst>
          </a:custGeom>
          <a:solidFill>
            <a:srgbClr val="42808E"/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ko-KR" alt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8831322D-5A1F-45D4-A609-69D65B3CD382}"/>
              </a:ext>
            </a:extLst>
          </p:cNvPr>
          <p:cNvSpPr txBox="1"/>
          <p:nvPr/>
        </p:nvSpPr>
        <p:spPr>
          <a:xfrm>
            <a:off x="991817" y="2497371"/>
            <a:ext cx="84189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2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A</a:t>
            </a:r>
            <a:r>
              <a:rPr lang="ko-KR" altLang="en-US" sz="32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4103A78-6010-4ABC-BE99-99167CA2706C}"/>
              </a:ext>
            </a:extLst>
          </p:cNvPr>
          <p:cNvSpPr txBox="1"/>
          <p:nvPr/>
        </p:nvSpPr>
        <p:spPr>
          <a:xfrm>
            <a:off x="999030" y="4392278"/>
            <a:ext cx="82747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2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C</a:t>
            </a:r>
            <a:r>
              <a:rPr lang="ko-KR" altLang="en-US" sz="32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9448FED7-1667-4CB9-AA14-D269817FBC6C}"/>
              </a:ext>
            </a:extLst>
          </p:cNvPr>
          <p:cNvSpPr txBox="1"/>
          <p:nvPr/>
        </p:nvSpPr>
        <p:spPr>
          <a:xfrm>
            <a:off x="6449641" y="3205256"/>
            <a:ext cx="841897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2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B</a:t>
            </a:r>
            <a:r>
              <a:rPr lang="ko-KR" altLang="en-US" sz="32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F11DF31A-50EB-4C57-84F2-037237EA2B44}"/>
              </a:ext>
            </a:extLst>
          </p:cNvPr>
          <p:cNvSpPr txBox="1"/>
          <p:nvPr/>
        </p:nvSpPr>
        <p:spPr>
          <a:xfrm>
            <a:off x="6448039" y="5058059"/>
            <a:ext cx="8451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32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D</a:t>
            </a:r>
            <a:r>
              <a:rPr lang="ko-KR" altLang="en-US" sz="32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사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A3D2660-031F-43A4-859B-2EED77F9D682}"/>
              </a:ext>
            </a:extLst>
          </p:cNvPr>
          <p:cNvSpPr txBox="1"/>
          <p:nvPr/>
        </p:nvSpPr>
        <p:spPr>
          <a:xfrm>
            <a:off x="2111154" y="2374259"/>
            <a:ext cx="31518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진행에 있어서 매우 도움됨</a:t>
            </a:r>
            <a:endParaRPr lang="en-US" altLang="ko-KR" sz="1600" dirty="0">
              <a:solidFill>
                <a:schemeClr val="bg1"/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실행에 있어서 매우 활동적</a:t>
            </a:r>
            <a:endParaRPr lang="en-US" altLang="ko-KR" sz="1600" dirty="0">
              <a:solidFill>
                <a:schemeClr val="bg1"/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확인에 있어서 매우 저조함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9B3C0EE-FABC-4998-B6A3-03A23C77D828}"/>
              </a:ext>
            </a:extLst>
          </p:cNvPr>
          <p:cNvSpPr txBox="1"/>
          <p:nvPr/>
        </p:nvSpPr>
        <p:spPr>
          <a:xfrm>
            <a:off x="2111154" y="4269168"/>
            <a:ext cx="31518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진행에 있어서 매우 도움됨</a:t>
            </a:r>
            <a:endParaRPr lang="en-US" altLang="ko-KR" sz="1600" dirty="0">
              <a:solidFill>
                <a:schemeClr val="bg1"/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실행에 있어서 매우 활동적</a:t>
            </a:r>
            <a:endParaRPr lang="en-US" altLang="ko-KR" sz="1600" dirty="0">
              <a:solidFill>
                <a:schemeClr val="bg1"/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확인에 있어서 매우 저조함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F9C874B-B66C-45AD-A97A-6A22259DFC31}"/>
              </a:ext>
            </a:extLst>
          </p:cNvPr>
          <p:cNvSpPr txBox="1"/>
          <p:nvPr/>
        </p:nvSpPr>
        <p:spPr>
          <a:xfrm>
            <a:off x="7568979" y="3082146"/>
            <a:ext cx="31518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진행에 있어서 매우 도움됨</a:t>
            </a:r>
            <a:endParaRPr lang="en-US" altLang="ko-KR" sz="1600" dirty="0">
              <a:solidFill>
                <a:schemeClr val="bg1"/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실행에 있어서 매우 활동적</a:t>
            </a:r>
            <a:endParaRPr lang="en-US" altLang="ko-KR" sz="1600" dirty="0">
              <a:solidFill>
                <a:schemeClr val="bg1"/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확인에 있어서 매우 저조함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C79F5110-A51F-414F-A42D-9EABDEC03B9C}"/>
              </a:ext>
            </a:extLst>
          </p:cNvPr>
          <p:cNvSpPr txBox="1"/>
          <p:nvPr/>
        </p:nvSpPr>
        <p:spPr>
          <a:xfrm>
            <a:off x="7568979" y="4934949"/>
            <a:ext cx="3151825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진행에 있어서 매우 도움됨</a:t>
            </a:r>
            <a:endParaRPr lang="en-US" altLang="ko-KR" sz="1600" dirty="0">
              <a:solidFill>
                <a:schemeClr val="bg1"/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실행에 있어서 매우 활동적</a:t>
            </a:r>
            <a:endParaRPr lang="en-US" altLang="ko-KR" sz="1600" dirty="0">
              <a:solidFill>
                <a:schemeClr val="bg1"/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pPr marL="342900" indent="-342900">
              <a:buFontTx/>
              <a:buChar char="-"/>
            </a:pPr>
            <a:r>
              <a:rPr lang="en-US" altLang="ko-KR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 </a:t>
            </a:r>
            <a:r>
              <a:rPr lang="ko-KR" altLang="en-US" sz="1600" dirty="0">
                <a:solidFill>
                  <a:schemeClr val="bg1"/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확인에 있어서 매우 저조함</a:t>
            </a:r>
          </a:p>
        </p:txBody>
      </p:sp>
      <p:sp>
        <p:nvSpPr>
          <p:cNvPr id="22" name="타원 21">
            <a:extLst>
              <a:ext uri="{FF2B5EF4-FFF2-40B4-BE49-F238E27FC236}">
                <a16:creationId xmlns:a16="http://schemas.microsoft.com/office/drawing/2014/main" id="{6FA27082-72FE-4C8F-ADA4-D97A84A80B8C}"/>
              </a:ext>
            </a:extLst>
          </p:cNvPr>
          <p:cNvSpPr/>
          <p:nvPr/>
        </p:nvSpPr>
        <p:spPr>
          <a:xfrm>
            <a:off x="6050604" y="1842581"/>
            <a:ext cx="205902" cy="205902"/>
          </a:xfrm>
          <a:prstGeom prst="ellipse">
            <a:avLst/>
          </a:prstGeom>
          <a:solidFill>
            <a:srgbClr val="3F3F4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F625F3C-2D38-4D13-AB03-3FC3130F44D7}"/>
              </a:ext>
            </a:extLst>
          </p:cNvPr>
          <p:cNvSpPr txBox="1"/>
          <p:nvPr/>
        </p:nvSpPr>
        <p:spPr>
          <a:xfrm>
            <a:off x="735617" y="573007"/>
            <a:ext cx="3307316" cy="116955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0000 </a:t>
            </a:r>
            <a:r>
              <a:rPr lang="ko-KR" altLang="en-US" sz="1600" dirty="0">
                <a:solidFill>
                  <a:schemeClr val="tx1">
                    <a:lumMod val="50000"/>
                    <a:lumOff val="50000"/>
                  </a:schemeClr>
                </a:solidFill>
                <a:latin typeface="나눔스퀘어" panose="020B0600000101010101" pitchFamily="50" charset="-127"/>
                <a:ea typeface="나눔스퀘어" panose="020B0600000101010101" pitchFamily="50" charset="-127"/>
              </a:rPr>
              <a:t>프로젝트 실행을 위한</a:t>
            </a:r>
            <a:endParaRPr lang="en-US" altLang="ko-KR" sz="2000" dirty="0">
              <a:solidFill>
                <a:schemeClr val="tx1">
                  <a:lumMod val="50000"/>
                  <a:lumOff val="50000"/>
                </a:schemeClr>
              </a:solidFill>
              <a:latin typeface="나눔스퀘어" panose="020B0600000101010101" pitchFamily="50" charset="-127"/>
              <a:ea typeface="나눔스퀘어" panose="020B0600000101010101" pitchFamily="50" charset="-127"/>
            </a:endParaRPr>
          </a:p>
          <a:p>
            <a:r>
              <a:rPr lang="en-US" altLang="ko-KR" sz="54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</a:t>
            </a:r>
            <a:r>
              <a:rPr lang="ko-KR" altLang="en-US" sz="5400" dirty="0"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개사 비교</a:t>
            </a:r>
          </a:p>
        </p:txBody>
      </p:sp>
    </p:spTree>
    <p:extLst>
      <p:ext uri="{BB962C8B-B14F-4D97-AF65-F5344CB8AC3E}">
        <p14:creationId xmlns:p14="http://schemas.microsoft.com/office/powerpoint/2010/main" val="128342179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99</TotalTime>
  <Words>75</Words>
  <Application>Microsoft Office PowerPoint</Application>
  <PresentationFormat>와이드스크린</PresentationFormat>
  <Paragraphs>18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나눔스퀘어</vt:lpstr>
      <vt:lpstr>나눔스퀘어 ExtraBold</vt:lpstr>
      <vt:lpstr>Arial</vt:lpstr>
      <vt:lpstr>맑은 고딕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JIHOON Lee</dc:creator>
  <cp:lastModifiedBy>JIHOON Lee</cp:lastModifiedBy>
  <cp:revision>23</cp:revision>
  <dcterms:created xsi:type="dcterms:W3CDTF">2017-07-11T01:28:43Z</dcterms:created>
  <dcterms:modified xsi:type="dcterms:W3CDTF">2017-07-11T03:35:25Z</dcterms:modified>
</cp:coreProperties>
</file>

<file path=docProps/thumbnail.jpeg>
</file>