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>
        <p:scale>
          <a:sx n="50" d="100"/>
          <a:sy n="50" d="100"/>
        </p:scale>
        <p:origin x="2622" y="19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C760F667-3648-4D5A-A674-FA9743170728}"/>
    <pc:docChg chg="undo custSel addSld modSld">
      <pc:chgData name="JIHOON Lee" userId="f3c7f4d099ee3eb8" providerId="LiveId" clId="{C760F667-3648-4D5A-A674-FA9743170728}" dt="2017-07-14T07:45:20.339" v="463" actId="0"/>
      <pc:docMkLst>
        <pc:docMk/>
      </pc:docMkLst>
      <pc:sldChg chg="addSp delSp modSp">
        <pc:chgData name="JIHOON Lee" userId="f3c7f4d099ee3eb8" providerId="LiveId" clId="{C760F667-3648-4D5A-A674-FA9743170728}" dt="2017-07-14T07:45:20.339" v="463" actId="0"/>
        <pc:sldMkLst>
          <pc:docMk/>
          <pc:sldMk cId="2385170521" sldId="259"/>
        </pc:sldMkLst>
        <pc:spChg chg="mod">
          <ac:chgData name="JIHOON Lee" userId="f3c7f4d099ee3eb8" providerId="LiveId" clId="{C760F667-3648-4D5A-A674-FA9743170728}" dt="2017-07-14T01:40:47.446" v="87" actId="20577"/>
          <ac:spMkLst>
            <pc:docMk/>
            <pc:sldMk cId="2385170521" sldId="259"/>
            <ac:spMk id="16" creationId="{408081B3-ACF8-4B16-8D61-A3F745506ACC}"/>
          </ac:spMkLst>
        </pc:spChg>
        <pc:spChg chg="mod">
          <ac:chgData name="JIHOON Lee" userId="f3c7f4d099ee3eb8" providerId="LiveId" clId="{C760F667-3648-4D5A-A674-FA9743170728}" dt="2017-07-14T01:40:28.773" v="24" actId="0"/>
          <ac:spMkLst>
            <pc:docMk/>
            <pc:sldMk cId="2385170521" sldId="259"/>
            <ac:spMk id="13" creationId="{087049DA-38B8-424C-85FF-5A5AF98A2DA1}"/>
          </ac:spMkLst>
        </pc:spChg>
        <pc:spChg chg="mod">
          <ac:chgData name="JIHOON Lee" userId="f3c7f4d099ee3eb8" providerId="LiveId" clId="{C760F667-3648-4D5A-A674-FA9743170728}" dt="2017-07-14T01:40:41.279" v="84" actId="0"/>
          <ac:spMkLst>
            <pc:docMk/>
            <pc:sldMk cId="2385170521" sldId="259"/>
            <ac:spMk id="14" creationId="{6B1E80AB-95C4-4C51-8751-47F3D34470B7}"/>
          </ac:spMkLst>
        </pc:spChg>
        <pc:spChg chg="mod">
          <ac:chgData name="JIHOON Lee" userId="f3c7f4d099ee3eb8" providerId="LiveId" clId="{C760F667-3648-4D5A-A674-FA9743170728}" dt="2017-07-14T01:41:32.085" v="175" actId="0"/>
          <ac:spMkLst>
            <pc:docMk/>
            <pc:sldMk cId="2385170521" sldId="259"/>
            <ac:spMk id="19" creationId="{44DF1DF9-4449-44CF-8C68-88854BAB2608}"/>
          </ac:spMkLst>
        </pc:spChg>
        <pc:spChg chg="mod">
          <ac:chgData name="JIHOON Lee" userId="f3c7f4d099ee3eb8" providerId="LiveId" clId="{C760F667-3648-4D5A-A674-FA9743170728}" dt="2017-07-14T01:40:59.937" v="150" actId="20577"/>
          <ac:spMkLst>
            <pc:docMk/>
            <pc:sldMk cId="2385170521" sldId="259"/>
            <ac:spMk id="17" creationId="{13CB215B-9AF8-447C-8945-06076B61E988}"/>
          </ac:spMkLst>
        </pc:spChg>
        <pc:spChg chg="mod">
          <ac:chgData name="JIHOON Lee" userId="f3c7f4d099ee3eb8" providerId="LiveId" clId="{C760F667-3648-4D5A-A674-FA9743170728}" dt="2017-07-14T01:41:53.438" v="264" actId="0"/>
          <ac:spMkLst>
            <pc:docMk/>
            <pc:sldMk cId="2385170521" sldId="259"/>
            <ac:spMk id="20" creationId="{F0184B39-F843-45AE-9B90-EE47BDF85E04}"/>
          </ac:spMkLst>
        </pc:spChg>
        <pc:spChg chg="mod">
          <ac:chgData name="JIHOON Lee" userId="f3c7f4d099ee3eb8" providerId="LiveId" clId="{C760F667-3648-4D5A-A674-FA9743170728}" dt="2017-07-14T01:41:11.507" v="159" actId="0"/>
          <ac:spMkLst>
            <pc:docMk/>
            <pc:sldMk cId="2385170521" sldId="259"/>
            <ac:spMk id="11" creationId="{AF9FEB79-0580-424B-94F0-8C8B02FE6F0F}"/>
          </ac:spMkLst>
        </pc:spChg>
        <pc:grpChg chg="add del">
          <ac:chgData name="JIHOON Lee" userId="f3c7f4d099ee3eb8" providerId="LiveId" clId="{C760F667-3648-4D5A-A674-FA9743170728}" dt="2017-07-14T01:39:48.460" v="2" actId="0"/>
          <ac:grpSpMkLst>
            <pc:docMk/>
            <pc:sldMk cId="2385170521" sldId="259"/>
            <ac:grpSpMk id="7" creationId="{46F47573-75DC-4A06-A90F-2F032F744183}"/>
          </ac:grpSpMkLst>
        </pc:grpChg>
        <pc:grpChg chg="add mod">
          <ac:chgData name="JIHOON Lee" userId="f3c7f4d099ee3eb8" providerId="LiveId" clId="{C760F667-3648-4D5A-A674-FA9743170728}" dt="2017-07-14T07:45:20.339" v="463" actId="0"/>
          <ac:grpSpMkLst>
            <pc:docMk/>
            <pc:sldMk cId="2385170521" sldId="259"/>
            <ac:grpSpMk id="6" creationId="{B9811CBC-2E1C-44E4-8D7E-1A9632A4A59D}"/>
          </ac:grpSpMkLst>
        </pc:grpChg>
        <pc:grpChg chg="add del mod">
          <ac:chgData name="JIHOON Lee" userId="f3c7f4d099ee3eb8" providerId="LiveId" clId="{C760F667-3648-4D5A-A674-FA9743170728}" dt="2017-07-14T07:45:13.410" v="460" actId="478"/>
          <ac:grpSpMkLst>
            <pc:docMk/>
            <pc:sldMk cId="2385170521" sldId="259"/>
            <ac:grpSpMk id="8" creationId="{4E796E1F-6DB2-4C7C-935B-396E4055111A}"/>
          </ac:grpSpMkLst>
        </pc:grpChg>
        <pc:picChg chg="add mod topLvl">
          <ac:chgData name="JIHOON Lee" userId="f3c7f4d099ee3eb8" providerId="LiveId" clId="{C760F667-3648-4D5A-A674-FA9743170728}" dt="2017-07-14T07:45:20.339" v="463" actId="0"/>
          <ac:picMkLst>
            <pc:docMk/>
            <pc:sldMk cId="2385170521" sldId="259"/>
            <ac:picMk id="5" creationId="{D27AF682-6F58-45A6-B61C-42E9A5B9E900}"/>
          </ac:picMkLst>
        </pc:picChg>
        <pc:picChg chg="del mod topLvl">
          <ac:chgData name="JIHOON Lee" userId="f3c7f4d099ee3eb8" providerId="LiveId" clId="{C760F667-3648-4D5A-A674-FA9743170728}" dt="2017-07-14T01:39:52.293" v="4" actId="478"/>
          <ac:picMkLst>
            <pc:docMk/>
            <pc:sldMk cId="2385170521" sldId="259"/>
            <ac:picMk id="6" creationId="{0D605774-968F-41F1-90E1-0CA1C2480C7E}"/>
          </ac:picMkLst>
        </pc:picChg>
        <pc:picChg chg="add del mod ord topLvl">
          <ac:chgData name="JIHOON Lee" userId="f3c7f4d099ee3eb8" providerId="LiveId" clId="{C760F667-3648-4D5A-A674-FA9743170728}" dt="2017-07-14T07:45:13.410" v="460" actId="478"/>
          <ac:picMkLst>
            <pc:docMk/>
            <pc:sldMk cId="2385170521" sldId="259"/>
            <ac:picMk id="4" creationId="{F129CD56-6B00-4948-875A-4D3497D2CEDD}"/>
          </ac:picMkLst>
        </pc:picChg>
        <pc:picChg chg="add mod">
          <ac:chgData name="JIHOON Lee" userId="f3c7f4d099ee3eb8" providerId="LiveId" clId="{C760F667-3648-4D5A-A674-FA9743170728}" dt="2017-07-14T07:45:20.339" v="463" actId="0"/>
          <ac:picMkLst>
            <pc:docMk/>
            <pc:sldMk cId="2385170521" sldId="259"/>
            <ac:picMk id="23" creationId="{EE67C4A3-2B37-4B87-89AC-99D150F4D453}"/>
          </ac:picMkLst>
        </pc:picChg>
      </pc:sldChg>
      <pc:sldChg chg="addSp delSp modSp add modAnim">
        <pc:chgData name="JIHOON Lee" userId="f3c7f4d099ee3eb8" providerId="LiveId" clId="{C760F667-3648-4D5A-A674-FA9743170728}" dt="2017-07-14T06:37:05.801" v="458" actId="0"/>
        <pc:sldMkLst>
          <pc:docMk/>
          <pc:sldMk cId="2946916965" sldId="260"/>
        </pc:sldMkLst>
        <pc:spChg chg="add mod">
          <ac:chgData name="JIHOON Lee" userId="f3c7f4d099ee3eb8" providerId="LiveId" clId="{C760F667-3648-4D5A-A674-FA9743170728}" dt="2017-07-14T06:36:10.139" v="454" actId="1076"/>
          <ac:spMkLst>
            <pc:docMk/>
            <pc:sldMk cId="2946916965" sldId="260"/>
            <ac:spMk id="17" creationId="{59347D72-D3B8-4E9A-810C-C81DA3918B9A}"/>
          </ac:spMkLst>
        </pc:spChg>
        <pc:spChg chg="add mod">
          <ac:chgData name="JIHOON Lee" userId="f3c7f4d099ee3eb8" providerId="LiveId" clId="{C760F667-3648-4D5A-A674-FA9743170728}" dt="2017-07-14T06:36:10.139" v="454" actId="1076"/>
          <ac:spMkLst>
            <pc:docMk/>
            <pc:sldMk cId="2946916965" sldId="260"/>
            <ac:spMk id="18" creationId="{7C7291C4-3C17-415F-BBFA-A5339ACE0297}"/>
          </ac:spMkLst>
        </pc:spChg>
        <pc:spChg chg="add mod">
          <ac:chgData name="JIHOON Lee" userId="f3c7f4d099ee3eb8" providerId="LiveId" clId="{C760F667-3648-4D5A-A674-FA9743170728}" dt="2017-07-14T06:36:10.139" v="454" actId="1076"/>
          <ac:spMkLst>
            <pc:docMk/>
            <pc:sldMk cId="2946916965" sldId="260"/>
            <ac:spMk id="16" creationId="{C3DCEA32-DA9B-4211-8574-A77798649046}"/>
          </ac:spMkLst>
        </pc:spChg>
        <pc:spChg chg="del">
          <ac:chgData name="JIHOON Lee" userId="f3c7f4d099ee3eb8" providerId="LiveId" clId="{C760F667-3648-4D5A-A674-FA9743170728}" dt="2017-07-14T06:30:55.503" v="266" actId="478"/>
          <ac:spMkLst>
            <pc:docMk/>
            <pc:sldMk cId="2946916965" sldId="260"/>
            <ac:spMk id="2" creationId="{D8A73B76-8851-4F84-8D73-E400E1CAA1EE}"/>
          </ac:spMkLst>
        </pc:spChg>
        <pc:spChg chg="add mod">
          <ac:chgData name="JIHOON Lee" userId="f3c7f4d099ee3eb8" providerId="LiveId" clId="{C760F667-3648-4D5A-A674-FA9743170728}" dt="2017-07-14T06:36:10.139" v="454" actId="1076"/>
          <ac:spMkLst>
            <pc:docMk/>
            <pc:sldMk cId="2946916965" sldId="260"/>
            <ac:spMk id="13" creationId="{09B353E3-0861-4262-9000-95786D22C9A6}"/>
          </ac:spMkLst>
        </pc:spChg>
        <pc:spChg chg="add mod ord">
          <ac:chgData name="JIHOON Lee" userId="f3c7f4d099ee3eb8" providerId="LiveId" clId="{C760F667-3648-4D5A-A674-FA9743170728}" dt="2017-07-14T06:33:48.733" v="290" actId="1076"/>
          <ac:spMkLst>
            <pc:docMk/>
            <pc:sldMk cId="2946916965" sldId="260"/>
            <ac:spMk id="6" creationId="{799A643D-2C25-4063-A945-4A0BE424A849}"/>
          </ac:spMkLst>
        </pc:spChg>
        <pc:spChg chg="add mod">
          <ac:chgData name="JIHOON Lee" userId="f3c7f4d099ee3eb8" providerId="LiveId" clId="{C760F667-3648-4D5A-A674-FA9743170728}" dt="2017-07-14T06:34:41.646" v="380" actId="1076"/>
          <ac:spMkLst>
            <pc:docMk/>
            <pc:sldMk cId="2946916965" sldId="260"/>
            <ac:spMk id="10" creationId="{6E105228-D9F9-452E-B993-DBDE04410BB7}"/>
          </ac:spMkLst>
        </pc:spChg>
        <pc:spChg chg="add mod">
          <ac:chgData name="JIHOON Lee" userId="f3c7f4d099ee3eb8" providerId="LiveId" clId="{C760F667-3648-4D5A-A674-FA9743170728}" dt="2017-07-14T06:36:10.139" v="454" actId="1076"/>
          <ac:spMkLst>
            <pc:docMk/>
            <pc:sldMk cId="2946916965" sldId="260"/>
            <ac:spMk id="20" creationId="{1A0AFBE8-34AF-4E68-90F1-8383C7AB7BAA}"/>
          </ac:spMkLst>
        </pc:spChg>
        <pc:spChg chg="del">
          <ac:chgData name="JIHOON Lee" userId="f3c7f4d099ee3eb8" providerId="LiveId" clId="{C760F667-3648-4D5A-A674-FA9743170728}" dt="2017-07-14T06:30:55.503" v="266" actId="478"/>
          <ac:spMkLst>
            <pc:docMk/>
            <pc:sldMk cId="2946916965" sldId="260"/>
            <ac:spMk id="3" creationId="{5D493610-5CA4-4DA2-958C-5D97FF65C1B0}"/>
          </ac:spMkLst>
        </pc:spChg>
        <pc:spChg chg="add mod">
          <ac:chgData name="JIHOON Lee" userId="f3c7f4d099ee3eb8" providerId="LiveId" clId="{C760F667-3648-4D5A-A674-FA9743170728}" dt="2017-07-14T06:36:10.139" v="454" actId="1076"/>
          <ac:spMkLst>
            <pc:docMk/>
            <pc:sldMk cId="2946916965" sldId="260"/>
            <ac:spMk id="22" creationId="{801D563C-1092-451C-AAF8-AC8B7712AB33}"/>
          </ac:spMkLst>
        </pc:spChg>
        <pc:spChg chg="add mod">
          <ac:chgData name="JIHOON Lee" userId="f3c7f4d099ee3eb8" providerId="LiveId" clId="{C760F667-3648-4D5A-A674-FA9743170728}" dt="2017-07-14T06:36:10.139" v="454" actId="1076"/>
          <ac:spMkLst>
            <pc:docMk/>
            <pc:sldMk cId="2946916965" sldId="260"/>
            <ac:spMk id="19" creationId="{83A36BDB-F8AE-4A6B-8E72-CEE97545763C}"/>
          </ac:spMkLst>
        </pc:spChg>
        <pc:spChg chg="add mod">
          <ac:chgData name="JIHOON Lee" userId="f3c7f4d099ee3eb8" providerId="LiveId" clId="{C760F667-3648-4D5A-A674-FA9743170728}" dt="2017-07-14T06:36:10.139" v="454" actId="1076"/>
          <ac:spMkLst>
            <pc:docMk/>
            <pc:sldMk cId="2946916965" sldId="260"/>
            <ac:spMk id="21" creationId="{F4582687-F8C5-4308-B0ED-1BA2F3895428}"/>
          </ac:spMkLst>
        </pc:spChg>
        <pc:spChg chg="add mod">
          <ac:chgData name="JIHOON Lee" userId="f3c7f4d099ee3eb8" providerId="LiveId" clId="{C760F667-3648-4D5A-A674-FA9743170728}" dt="2017-07-14T06:34:41.646" v="380" actId="1076"/>
          <ac:spMkLst>
            <pc:docMk/>
            <pc:sldMk cId="2946916965" sldId="260"/>
            <ac:spMk id="8" creationId="{BC976F83-2DDC-4701-BEAB-11DC10E9122E}"/>
          </ac:spMkLst>
        </pc:spChg>
        <pc:spChg chg="add mod">
          <ac:chgData name="JIHOON Lee" userId="f3c7f4d099ee3eb8" providerId="LiveId" clId="{C760F667-3648-4D5A-A674-FA9743170728}" dt="2017-07-14T06:36:10.139" v="454" actId="1076"/>
          <ac:spMkLst>
            <pc:docMk/>
            <pc:sldMk cId="2946916965" sldId="260"/>
            <ac:spMk id="15" creationId="{7DDCE858-12C9-4599-82AA-03077733F553}"/>
          </ac:spMkLst>
        </pc:spChg>
        <pc:spChg chg="add mod">
          <ac:chgData name="JIHOON Lee" userId="f3c7f4d099ee3eb8" providerId="LiveId" clId="{C760F667-3648-4D5A-A674-FA9743170728}" dt="2017-07-14T06:36:10.139" v="454" actId="1076"/>
          <ac:spMkLst>
            <pc:docMk/>
            <pc:sldMk cId="2946916965" sldId="260"/>
            <ac:spMk id="23" creationId="{91165A5D-A240-4B29-A3DA-D39B7943B291}"/>
          </ac:spMkLst>
        </pc:spChg>
        <pc:spChg chg="add mod">
          <ac:chgData name="JIHOON Lee" userId="f3c7f4d099ee3eb8" providerId="LiveId" clId="{C760F667-3648-4D5A-A674-FA9743170728}" dt="2017-07-14T06:36:10.139" v="454" actId="1076"/>
          <ac:spMkLst>
            <pc:docMk/>
            <pc:sldMk cId="2946916965" sldId="260"/>
            <ac:spMk id="12" creationId="{E02CDC67-52F4-4A4D-A5FC-0724DF667ED6}"/>
          </ac:spMkLst>
        </pc:spChg>
        <pc:spChg chg="add mod">
          <ac:chgData name="JIHOON Lee" userId="f3c7f4d099ee3eb8" providerId="LiveId" clId="{C760F667-3648-4D5A-A674-FA9743170728}" dt="2017-07-14T06:35:02.392" v="385" actId="0"/>
          <ac:spMkLst>
            <pc:docMk/>
            <pc:sldMk cId="2946916965" sldId="260"/>
            <ac:spMk id="9" creationId="{D1A606A9-43F6-4E63-98B9-7E3B445813CC}"/>
          </ac:spMkLst>
        </pc:spChg>
        <pc:spChg chg="add mod">
          <ac:chgData name="JIHOON Lee" userId="f3c7f4d099ee3eb8" providerId="LiveId" clId="{C760F667-3648-4D5A-A674-FA9743170728}" dt="2017-07-14T06:36:10.139" v="454" actId="1076"/>
          <ac:spMkLst>
            <pc:docMk/>
            <pc:sldMk cId="2946916965" sldId="260"/>
            <ac:spMk id="14" creationId="{BF7827F4-F1F3-4121-A09A-F3D4F2117FD2}"/>
          </ac:spMkLst>
        </pc:spChg>
        <pc:grpChg chg="add mod">
          <ac:chgData name="JIHOON Lee" userId="f3c7f4d099ee3eb8" providerId="LiveId" clId="{C760F667-3648-4D5A-A674-FA9743170728}" dt="2017-07-14T06:33:37.770" v="288" actId="1076"/>
          <ac:grpSpMkLst>
            <pc:docMk/>
            <pc:sldMk cId="2946916965" sldId="260"/>
            <ac:grpSpMk id="7" creationId="{53089328-30B9-48C3-A7EC-E0D598C2C926}"/>
          </ac:grpSpMkLst>
        </pc:grpChg>
        <pc:picChg chg="add mod ord">
          <ac:chgData name="JIHOON Lee" userId="f3c7f4d099ee3eb8" providerId="LiveId" clId="{C760F667-3648-4D5A-A674-FA9743170728}" dt="2017-07-14T06:33:33.742" v="285" actId="0"/>
          <ac:picMkLst>
            <pc:docMk/>
            <pc:sldMk cId="2946916965" sldId="260"/>
            <ac:picMk id="5" creationId="{218CFEC7-C432-4137-B345-AD1927A881C6}"/>
          </ac:picMkLst>
        </pc:picChg>
        <pc:picChg chg="add mod">
          <ac:chgData name="JIHOON Lee" userId="f3c7f4d099ee3eb8" providerId="LiveId" clId="{C760F667-3648-4D5A-A674-FA9743170728}" dt="2017-07-14T06:33:33.742" v="285" actId="0"/>
          <ac:picMkLst>
            <pc:docMk/>
            <pc:sldMk cId="2946916965" sldId="260"/>
            <ac:picMk id="1026" creationId="{9AEA4115-59A9-4A62-A8A2-F6DF65679FE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36821B-7871-43FA-9C63-4440921F8D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E5FBAF5-E3DA-46C3-9FE1-50702DA22A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6BB02A2-265C-45BF-8590-E93DD4C41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6BC2B89-7B92-4C4A-B6E6-02B7F358F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9FE7485-9362-4578-97DC-1903B8E58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0687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B776445-44C2-4FE6-921C-BE01A1F3E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E40B1FE-475A-4ABA-9DF7-B9663D367D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8B28E9-5EB8-4EE0-901D-7B5D51F05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1A43E45-873E-43F3-906D-C73BC4216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0A615CC-8E36-4C8B-B905-FD36FB181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7157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379F82E-6E15-4C36-83D2-811692703D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F403B1B-5497-419A-8AB5-49FAF22890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5E5E5A-A3E6-4933-AD96-19D70ED9B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9589B28-8900-4724-B387-688E9D556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80A8A5E-1F9C-42A1-9536-A5A213BC7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6656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0CA47D-121D-4374-94E9-15869FA9D2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5EF1C69-C4B2-47F2-AE1A-C9C7C722DD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7B0361F-1246-4A25-A07D-A5DF8D6FF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8CDE66-8AE7-43BA-A641-F6F2DED42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CA4F046-5A82-454E-84B8-7D548FFA0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3406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E2216B-F6D4-40ED-AA39-1B4CEE192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429E58F-E23B-4672-A265-CB407ED14B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FCBA45-4FB2-401F-9322-D29BCB69F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8320B49-F3A4-49AC-A218-BD94680B3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B13C09-DBDD-41C6-A863-11BE6A650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1067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602937-9CF9-401B-92BF-1A3FFBD89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5371DBE-7598-446D-9E90-27C91924FC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6D6D7C5-8B12-4CBF-8A21-9C98ED96E6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C1F347A-6340-4FB3-968A-CD2319CAC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361AFFC-7E74-4BBF-BC6B-B4F98E03A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8271976-A8C1-4043-B38A-FE0462C0C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132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3F1A11B-AC7B-4E3F-847A-A6A8533C1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70D9E22-2729-4B60-B0AC-D89228E1CB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31B1181-190F-4003-B487-2D9EFE4A88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21379D2-F656-412D-B49D-CD3196AB43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0C25FED-FE62-4682-8E31-0C2BB881CF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EDF0AF6-885D-4663-A6D4-5D15FDD04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6BEBE12-D800-4B6A-A371-0C8645824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62DE32D-96D9-48D4-BEC3-B43407046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7544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FFF286-FC26-46FF-9281-2557849B3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0A311B67-8DCD-416B-BD8C-26D47884C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77C53F4-7F99-43D0-8076-DAF916893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7D18CEC-0FBB-4B23-910A-323AF2DAA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9641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28DD9093-173D-4859-A27E-EAC07D420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094301C-0C46-4366-A3DC-A408F4D81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CC02C78-941E-47DF-AF69-B47638B0E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9633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063408-CB36-4253-BB5D-D22A63C7A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80BD58F-659E-4CDF-93CE-776B9B801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71B7A11-DFA4-4B85-A684-4F5234E1C6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C60A6C2-869D-42EA-A990-2A1EE0E54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DB03EF1-6616-4B6D-A51C-23973EEBC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325084-4E16-454C-BD52-4A0014F77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0893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48EDC8D-9861-43C6-B9C5-0CEE7C4B1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F5F1B28-60C6-43C1-803D-BC5F86D13C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5970A65-863F-4DF0-9FD9-13B88BAE15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846B23D-FC52-45C7-B995-3DF01C8BB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218A4D8-2BD8-4EB0-ADDA-0ADA4510B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A4DB582-5C75-4E0C-9FEF-D32F91EDB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0486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8A106C9-4CF6-4FD3-AA22-89C149F2B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7B129DD-9C4B-4DBA-9888-1E43646095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313C9AF-0220-484A-9886-8370F9A10C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39EDD-FCD2-4C7B-963B-5AD25B72A6C2}" type="datetimeFigureOut">
              <a:rPr lang="ko-KR" altLang="en-US" smtClean="0"/>
              <a:t>2017-07-14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3E0AFAB-84AA-4A73-8B8E-D59E5AFDFE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103391D-1CA9-4709-A0B4-F4125FEDE3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C24B7-877B-4BF0-8E3A-5B0A484E35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674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자유형: 도형 21">
            <a:extLst>
              <a:ext uri="{FF2B5EF4-FFF2-40B4-BE49-F238E27FC236}">
                <a16:creationId xmlns:a16="http://schemas.microsoft.com/office/drawing/2014/main" id="{0DB56F7B-2D5D-4384-B499-33C8E54830D0}"/>
              </a:ext>
            </a:extLst>
          </p:cNvPr>
          <p:cNvSpPr/>
          <p:nvPr/>
        </p:nvSpPr>
        <p:spPr>
          <a:xfrm>
            <a:off x="-190590" y="-774700"/>
            <a:ext cx="7759700" cy="9004300"/>
          </a:xfrm>
          <a:custGeom>
            <a:avLst/>
            <a:gdLst>
              <a:gd name="connsiteX0" fmla="*/ 127000 w 7759700"/>
              <a:gd name="connsiteY0" fmla="*/ 444500 h 9004300"/>
              <a:gd name="connsiteX1" fmla="*/ 0 w 7759700"/>
              <a:gd name="connsiteY1" fmla="*/ 9004300 h 9004300"/>
              <a:gd name="connsiteX2" fmla="*/ 7759700 w 7759700"/>
              <a:gd name="connsiteY2" fmla="*/ 0 h 9004300"/>
              <a:gd name="connsiteX3" fmla="*/ 127000 w 7759700"/>
              <a:gd name="connsiteY3" fmla="*/ 444500 h 900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59700" h="9004300">
                <a:moveTo>
                  <a:pt x="127000" y="444500"/>
                </a:moveTo>
                <a:lnTo>
                  <a:pt x="0" y="9004300"/>
                </a:lnTo>
                <a:lnTo>
                  <a:pt x="7759700" y="0"/>
                </a:lnTo>
                <a:lnTo>
                  <a:pt x="127000" y="44450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9276C4-8670-42DD-9F69-E158D87C1803}"/>
              </a:ext>
            </a:extLst>
          </p:cNvPr>
          <p:cNvSpPr txBox="1"/>
          <p:nvPr/>
        </p:nvSpPr>
        <p:spPr>
          <a:xfrm>
            <a:off x="6514334" y="1213123"/>
            <a:ext cx="41921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 </a:t>
            </a:r>
            <a:r>
              <a:rPr lang="ko-KR" altLang="en-US" sz="4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홈페이지 설명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7C25A266-B670-48CD-83C2-6B6A5E87FD88}"/>
              </a:ext>
            </a:extLst>
          </p:cNvPr>
          <p:cNvSpPr/>
          <p:nvPr/>
        </p:nvSpPr>
        <p:spPr>
          <a:xfrm>
            <a:off x="6603234" y="2054557"/>
            <a:ext cx="4014373" cy="9221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6FF3C4E2-309F-4EC5-B064-7F6E4868A84F}"/>
              </a:ext>
            </a:extLst>
          </p:cNvPr>
          <p:cNvSpPr/>
          <p:nvPr/>
        </p:nvSpPr>
        <p:spPr>
          <a:xfrm>
            <a:off x="6629400" y="2735361"/>
            <a:ext cx="310058" cy="29533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16A560-6763-4BC1-BFBE-D8D41022DBA8}"/>
              </a:ext>
            </a:extLst>
          </p:cNvPr>
          <p:cNvSpPr txBox="1"/>
          <p:nvPr/>
        </p:nvSpPr>
        <p:spPr>
          <a:xfrm>
            <a:off x="6527800" y="3184827"/>
            <a:ext cx="1653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err="1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스와이프</a:t>
            </a:r>
            <a:r>
              <a:rPr lang="ko-KR" altLang="en-US" sz="2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형태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9FEB79-0580-424B-94F0-8C8B02FE6F0F}"/>
              </a:ext>
            </a:extLst>
          </p:cNvPr>
          <p:cNvSpPr txBox="1"/>
          <p:nvPr/>
        </p:nvSpPr>
        <p:spPr>
          <a:xfrm>
            <a:off x="6527800" y="3592737"/>
            <a:ext cx="20826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</a:t>
            </a:r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 지나가는 형식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아주 자연스러움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89FF97B6-D4D3-41D8-985B-FB4486B3D11B}"/>
              </a:ext>
            </a:extLst>
          </p:cNvPr>
          <p:cNvSpPr/>
          <p:nvPr/>
        </p:nvSpPr>
        <p:spPr>
          <a:xfrm>
            <a:off x="9044417" y="2735361"/>
            <a:ext cx="310058" cy="2953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7049DA-38B8-424C-85FF-5A5AF98A2DA1}"/>
              </a:ext>
            </a:extLst>
          </p:cNvPr>
          <p:cNvSpPr txBox="1"/>
          <p:nvPr/>
        </p:nvSpPr>
        <p:spPr>
          <a:xfrm>
            <a:off x="8942817" y="3184827"/>
            <a:ext cx="14189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콘텐츠 형태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1E80AB-95C4-4C51-8751-47F3D34470B7}"/>
              </a:ext>
            </a:extLst>
          </p:cNvPr>
          <p:cNvSpPr txBox="1"/>
          <p:nvPr/>
        </p:nvSpPr>
        <p:spPr>
          <a:xfrm>
            <a:off x="8942817" y="3592737"/>
            <a:ext cx="19094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콘텐츠를 직접적으로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보여주는 형태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D3EDC0D-5A75-4944-8B98-4722D6F44BEE}"/>
              </a:ext>
            </a:extLst>
          </p:cNvPr>
          <p:cNvSpPr/>
          <p:nvPr/>
        </p:nvSpPr>
        <p:spPr>
          <a:xfrm>
            <a:off x="6629400" y="4610100"/>
            <a:ext cx="310058" cy="2953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08081B3-ACF8-4B16-8D61-A3F745506ACC}"/>
              </a:ext>
            </a:extLst>
          </p:cNvPr>
          <p:cNvSpPr txBox="1"/>
          <p:nvPr/>
        </p:nvSpPr>
        <p:spPr>
          <a:xfrm>
            <a:off x="6527800" y="5059566"/>
            <a:ext cx="1233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BAR</a:t>
            </a:r>
            <a:r>
              <a:rPr lang="ko-KR" altLang="en-US" sz="2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형태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CB215B-9AF8-447C-8945-06076B61E988}"/>
              </a:ext>
            </a:extLst>
          </p:cNvPr>
          <p:cNvSpPr txBox="1"/>
          <p:nvPr/>
        </p:nvSpPr>
        <p:spPr>
          <a:xfrm>
            <a:off x="6527800" y="5467476"/>
            <a:ext cx="1960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메뉴가 나열되어 있는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형식으로 보기 쉽다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0625B1B0-7E41-49DA-83EE-69A110521704}"/>
              </a:ext>
            </a:extLst>
          </p:cNvPr>
          <p:cNvSpPr/>
          <p:nvPr/>
        </p:nvSpPr>
        <p:spPr>
          <a:xfrm>
            <a:off x="9044417" y="4610100"/>
            <a:ext cx="310058" cy="29533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4DF1DF9-4449-44CF-8C68-88854BAB2608}"/>
              </a:ext>
            </a:extLst>
          </p:cNvPr>
          <p:cNvSpPr txBox="1"/>
          <p:nvPr/>
        </p:nvSpPr>
        <p:spPr>
          <a:xfrm>
            <a:off x="8942817" y="5059566"/>
            <a:ext cx="14189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이미지 형태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184B39-F843-45AE-9B90-EE47BDF85E04}"/>
              </a:ext>
            </a:extLst>
          </p:cNvPr>
          <p:cNvSpPr txBox="1"/>
          <p:nvPr/>
        </p:nvSpPr>
        <p:spPr>
          <a:xfrm>
            <a:off x="8942817" y="5467476"/>
            <a:ext cx="19607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다양한 이미지 나열로</a:t>
            </a:r>
            <a:endParaRPr lang="en-US" altLang="ko-KR" sz="160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65000"/>
                  <a:lumOff val="3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시각적인 끌림 유도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6394BA6-A6FE-4206-8D9F-E303FCE96EC3}"/>
              </a:ext>
            </a:extLst>
          </p:cNvPr>
          <p:cNvSpPr txBox="1"/>
          <p:nvPr/>
        </p:nvSpPr>
        <p:spPr>
          <a:xfrm>
            <a:off x="6514334" y="911163"/>
            <a:ext cx="1988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 </a:t>
            </a:r>
            <a:r>
              <a:rPr lang="ko-KR" altLang="en-US" dirty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디자인을 위한</a:t>
            </a:r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B9811CBC-2E1C-44E4-8D7E-1A9632A4A59D}"/>
              </a:ext>
            </a:extLst>
          </p:cNvPr>
          <p:cNvGrpSpPr/>
          <p:nvPr/>
        </p:nvGrpSpPr>
        <p:grpSpPr>
          <a:xfrm>
            <a:off x="-2047814" y="468260"/>
            <a:ext cx="8161505" cy="6218290"/>
            <a:chOff x="-2047814" y="468260"/>
            <a:chExt cx="8161505" cy="6218290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D27AF682-6F58-45A6-B61C-42E9A5B9E9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745714" y="682493"/>
              <a:ext cx="7563255" cy="4397981"/>
            </a:xfrm>
            <a:prstGeom prst="rect">
              <a:avLst/>
            </a:prstGeom>
          </p:spPr>
        </p:pic>
        <p:pic>
          <p:nvPicPr>
            <p:cNvPr id="23" name="Picture 2" descr="Monitor PNG image">
              <a:extLst>
                <a:ext uri="{FF2B5EF4-FFF2-40B4-BE49-F238E27FC236}">
                  <a16:creationId xmlns:a16="http://schemas.microsoft.com/office/drawing/2014/main" id="{EE67C4A3-2B37-4B87-89AC-99D150F4D4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047814" y="468260"/>
              <a:ext cx="8161505" cy="62182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85170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자유형: 도형 5">
            <a:extLst>
              <a:ext uri="{FF2B5EF4-FFF2-40B4-BE49-F238E27FC236}">
                <a16:creationId xmlns:a16="http://schemas.microsoft.com/office/drawing/2014/main" id="{799A643D-2C25-4063-A945-4A0BE424A849}"/>
              </a:ext>
            </a:extLst>
          </p:cNvPr>
          <p:cNvSpPr/>
          <p:nvPr/>
        </p:nvSpPr>
        <p:spPr>
          <a:xfrm>
            <a:off x="-876300" y="-514350"/>
            <a:ext cx="7296150" cy="8001000"/>
          </a:xfrm>
          <a:custGeom>
            <a:avLst/>
            <a:gdLst>
              <a:gd name="connsiteX0" fmla="*/ 6667500 w 7296150"/>
              <a:gd name="connsiteY0" fmla="*/ 133350 h 8001000"/>
              <a:gd name="connsiteX1" fmla="*/ 0 w 7296150"/>
              <a:gd name="connsiteY1" fmla="*/ 19050 h 8001000"/>
              <a:gd name="connsiteX2" fmla="*/ 171450 w 7296150"/>
              <a:gd name="connsiteY2" fmla="*/ 7962900 h 8001000"/>
              <a:gd name="connsiteX3" fmla="*/ 2743200 w 7296150"/>
              <a:gd name="connsiteY3" fmla="*/ 8001000 h 8001000"/>
              <a:gd name="connsiteX4" fmla="*/ 7296150 w 7296150"/>
              <a:gd name="connsiteY4" fmla="*/ 0 h 8001000"/>
              <a:gd name="connsiteX5" fmla="*/ 6667500 w 7296150"/>
              <a:gd name="connsiteY5" fmla="*/ 133350 h 800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96150" h="8001000">
                <a:moveTo>
                  <a:pt x="6667500" y="133350"/>
                </a:moveTo>
                <a:lnTo>
                  <a:pt x="0" y="19050"/>
                </a:lnTo>
                <a:lnTo>
                  <a:pt x="171450" y="7962900"/>
                </a:lnTo>
                <a:lnTo>
                  <a:pt x="2743200" y="8001000"/>
                </a:lnTo>
                <a:lnTo>
                  <a:pt x="7296150" y="0"/>
                </a:lnTo>
                <a:lnTo>
                  <a:pt x="6667500" y="13335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53089328-30B9-48C3-A7EC-E0D598C2C926}"/>
              </a:ext>
            </a:extLst>
          </p:cNvPr>
          <p:cNvGrpSpPr/>
          <p:nvPr/>
        </p:nvGrpSpPr>
        <p:grpSpPr>
          <a:xfrm>
            <a:off x="-1236281" y="569528"/>
            <a:ext cx="7656131" cy="5833243"/>
            <a:chOff x="334196" y="1024757"/>
            <a:chExt cx="6642209" cy="5060731"/>
          </a:xfrm>
        </p:grpSpPr>
        <p:pic>
          <p:nvPicPr>
            <p:cNvPr id="5" name="그림 4" descr="화면 캡처">
              <a:extLst>
                <a:ext uri="{FF2B5EF4-FFF2-40B4-BE49-F238E27FC236}">
                  <a16:creationId xmlns:a16="http://schemas.microsoft.com/office/drawing/2014/main" id="{218CFEC7-C432-4137-B345-AD1927A881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893" y="1268444"/>
              <a:ext cx="6605668" cy="3550299"/>
            </a:xfrm>
            <a:prstGeom prst="rect">
              <a:avLst/>
            </a:prstGeom>
          </p:spPr>
        </p:pic>
        <p:pic>
          <p:nvPicPr>
            <p:cNvPr id="1026" name="Picture 2" descr="Monitor PNG image">
              <a:extLst>
                <a:ext uri="{FF2B5EF4-FFF2-40B4-BE49-F238E27FC236}">
                  <a16:creationId xmlns:a16="http://schemas.microsoft.com/office/drawing/2014/main" id="{9AEA4115-59A9-4A62-A8A2-F6DF65679F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196" y="1024757"/>
              <a:ext cx="6642209" cy="50607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C976F83-2DDC-4701-BEAB-11DC10E9122E}"/>
              </a:ext>
            </a:extLst>
          </p:cNvPr>
          <p:cNvSpPr txBox="1"/>
          <p:nvPr/>
        </p:nvSpPr>
        <p:spPr>
          <a:xfrm>
            <a:off x="6934200" y="1490246"/>
            <a:ext cx="1723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입력하세요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105228-D9F9-452E-B993-DBDE04410BB7}"/>
              </a:ext>
            </a:extLst>
          </p:cNvPr>
          <p:cNvSpPr txBox="1"/>
          <p:nvPr/>
        </p:nvSpPr>
        <p:spPr>
          <a:xfrm>
            <a:off x="6934200" y="1828800"/>
            <a:ext cx="4083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36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홈페이지 설명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D1A606A9-43F6-4E63-98B9-7E3B445813CC}"/>
              </a:ext>
            </a:extLst>
          </p:cNvPr>
          <p:cNvSpPr/>
          <p:nvPr/>
        </p:nvSpPr>
        <p:spPr>
          <a:xfrm>
            <a:off x="7029450" y="2475131"/>
            <a:ext cx="3924300" cy="966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E02CDC67-52F4-4A4D-A5FC-0724DF667ED6}"/>
              </a:ext>
            </a:extLst>
          </p:cNvPr>
          <p:cNvSpPr/>
          <p:nvPr/>
        </p:nvSpPr>
        <p:spPr>
          <a:xfrm>
            <a:off x="7029450" y="3006076"/>
            <a:ext cx="400050" cy="383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B353E3-0861-4262-9000-95786D22C9A6}"/>
              </a:ext>
            </a:extLst>
          </p:cNvPr>
          <p:cNvSpPr txBox="1"/>
          <p:nvPr/>
        </p:nvSpPr>
        <p:spPr>
          <a:xfrm>
            <a:off x="6934200" y="3405452"/>
            <a:ext cx="213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홈페이지 설명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7827F4-F1F3-4121-A09A-F3D4F2117FD2}"/>
              </a:ext>
            </a:extLst>
          </p:cNvPr>
          <p:cNvSpPr txBox="1"/>
          <p:nvPr/>
        </p:nvSpPr>
        <p:spPr>
          <a:xfrm>
            <a:off x="6934200" y="3795459"/>
            <a:ext cx="23326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입력하시면 됩니다</a:t>
            </a:r>
            <a:endParaRPr lang="en-US" altLang="ko-KR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입력하시면 됩니다</a:t>
            </a:r>
          </a:p>
          <a:p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입력하시면 됩니다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DDCE858-12C9-4599-82AA-03077733F553}"/>
              </a:ext>
            </a:extLst>
          </p:cNvPr>
          <p:cNvSpPr/>
          <p:nvPr/>
        </p:nvSpPr>
        <p:spPr>
          <a:xfrm>
            <a:off x="9480964" y="3006076"/>
            <a:ext cx="400050" cy="383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DCEA32-DA9B-4211-8574-A77798649046}"/>
              </a:ext>
            </a:extLst>
          </p:cNvPr>
          <p:cNvSpPr txBox="1"/>
          <p:nvPr/>
        </p:nvSpPr>
        <p:spPr>
          <a:xfrm>
            <a:off x="9385714" y="3405452"/>
            <a:ext cx="213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홈페이지 설명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347D72-D3B8-4E9A-810C-C81DA3918B9A}"/>
              </a:ext>
            </a:extLst>
          </p:cNvPr>
          <p:cNvSpPr txBox="1"/>
          <p:nvPr/>
        </p:nvSpPr>
        <p:spPr>
          <a:xfrm>
            <a:off x="9385714" y="3795459"/>
            <a:ext cx="23326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입력하시면 됩니다</a:t>
            </a:r>
            <a:endParaRPr lang="en-US" altLang="ko-KR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입력하시면 됩니다</a:t>
            </a:r>
          </a:p>
          <a:p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입력하시면 됩니다</a:t>
            </a: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7C7291C4-3C17-415F-BBFA-A5339ACE0297}"/>
              </a:ext>
            </a:extLst>
          </p:cNvPr>
          <p:cNvSpPr/>
          <p:nvPr/>
        </p:nvSpPr>
        <p:spPr>
          <a:xfrm>
            <a:off x="7029450" y="4780348"/>
            <a:ext cx="400050" cy="383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A36BDB-F8AE-4A6B-8E72-CEE97545763C}"/>
              </a:ext>
            </a:extLst>
          </p:cNvPr>
          <p:cNvSpPr txBox="1"/>
          <p:nvPr/>
        </p:nvSpPr>
        <p:spPr>
          <a:xfrm>
            <a:off x="6934200" y="5179724"/>
            <a:ext cx="213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홈페이지 설명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0AFBE8-34AF-4E68-90F1-8383C7AB7BAA}"/>
              </a:ext>
            </a:extLst>
          </p:cNvPr>
          <p:cNvSpPr txBox="1"/>
          <p:nvPr/>
        </p:nvSpPr>
        <p:spPr>
          <a:xfrm>
            <a:off x="6934200" y="5569731"/>
            <a:ext cx="23326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입력하시면 됩니다</a:t>
            </a:r>
            <a:endParaRPr lang="en-US" altLang="ko-KR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입력하시면 됩니다</a:t>
            </a:r>
          </a:p>
          <a:p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입력하시면 됩니다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F4582687-F8C5-4308-B0ED-1BA2F3895428}"/>
              </a:ext>
            </a:extLst>
          </p:cNvPr>
          <p:cNvSpPr/>
          <p:nvPr/>
        </p:nvSpPr>
        <p:spPr>
          <a:xfrm>
            <a:off x="9480964" y="4780348"/>
            <a:ext cx="400050" cy="38304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1D563C-1092-451C-AAF8-AC8B7712AB33}"/>
              </a:ext>
            </a:extLst>
          </p:cNvPr>
          <p:cNvSpPr txBox="1"/>
          <p:nvPr/>
        </p:nvSpPr>
        <p:spPr>
          <a:xfrm>
            <a:off x="9385714" y="5179724"/>
            <a:ext cx="213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홈페이지 설명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165A5D-A240-4B29-A3DA-D39B7943B291}"/>
              </a:ext>
            </a:extLst>
          </p:cNvPr>
          <p:cNvSpPr txBox="1"/>
          <p:nvPr/>
        </p:nvSpPr>
        <p:spPr>
          <a:xfrm>
            <a:off x="9385714" y="5569731"/>
            <a:ext cx="23326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입력하시면 됩니다</a:t>
            </a:r>
            <a:endParaRPr lang="en-US" altLang="ko-KR" sz="16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입력하시면 됩니다</a:t>
            </a:r>
          </a:p>
          <a:p>
            <a:r>
              <a:rPr lang="ko-KR" altLang="en-US" sz="16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내용을 입력하시면 됩니다</a:t>
            </a:r>
          </a:p>
        </p:txBody>
      </p:sp>
    </p:spTree>
    <p:extLst>
      <p:ext uri="{BB962C8B-B14F-4D97-AF65-F5344CB8AC3E}">
        <p14:creationId xmlns:p14="http://schemas.microsoft.com/office/powerpoint/2010/main" val="2946916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89</Words>
  <Application>Microsoft Office PowerPoint</Application>
  <PresentationFormat>와이드스크린</PresentationFormat>
  <Paragraphs>32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나눔스퀘어</vt:lpstr>
      <vt:lpstr>나눔스퀘어 ExtraBold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7</cp:revision>
  <dcterms:created xsi:type="dcterms:W3CDTF">2017-07-13T02:18:21Z</dcterms:created>
  <dcterms:modified xsi:type="dcterms:W3CDTF">2017-07-14T07:45:23Z</dcterms:modified>
</cp:coreProperties>
</file>