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>
        <p:scale>
          <a:sx n="100" d="100"/>
          <a:sy n="100" d="100"/>
        </p:scale>
        <p:origin x="702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1C85B478-BF4E-43E2-8089-909EFB616A45}"/>
    <pc:docChg chg="undo modSld">
      <pc:chgData name="JIHOON Lee" userId="f3c7f4d099ee3eb8" providerId="LiveId" clId="{1C85B478-BF4E-43E2-8089-909EFB616A45}" dt="2017-07-13T06:52:16.190" v="36" actId="1076"/>
      <pc:docMkLst>
        <pc:docMk/>
      </pc:docMkLst>
      <pc:sldChg chg="addSp modSp">
        <pc:chgData name="JIHOON Lee" userId="f3c7f4d099ee3eb8" providerId="LiveId" clId="{1C85B478-BF4E-43E2-8089-909EFB616A45}" dt="2017-07-13T06:52:16.190" v="36" actId="1076"/>
        <pc:sldMkLst>
          <pc:docMk/>
          <pc:sldMk cId="2664745385" sldId="256"/>
        </pc:sldMkLst>
        <pc:grpChg chg="add mod">
          <ac:chgData name="JIHOON Lee" userId="f3c7f4d099ee3eb8" providerId="LiveId" clId="{1C85B478-BF4E-43E2-8089-909EFB616A45}" dt="2017-07-13T06:50:42.231" v="11" actId="0"/>
          <ac:grpSpMkLst>
            <pc:docMk/>
            <pc:sldMk cId="2664745385" sldId="256"/>
            <ac:grpSpMk id="5" creationId="{6E10EF3B-F2B6-4326-A18D-0FA3708B69C0}"/>
          </ac:grpSpMkLst>
        </pc:grpChg>
        <pc:grpChg chg="add mod ord">
          <ac:chgData name="JIHOON Lee" userId="f3c7f4d099ee3eb8" providerId="LiveId" clId="{1C85B478-BF4E-43E2-8089-909EFB616A45}" dt="2017-07-13T06:52:16.190" v="36" actId="1076"/>
          <ac:grpSpMkLst>
            <pc:docMk/>
            <pc:sldMk cId="2664745385" sldId="256"/>
            <ac:grpSpMk id="12" creationId="{2586149D-18DB-4710-90AA-B3E8C0ECCB26}"/>
          </ac:grpSpMkLst>
        </pc:grpChg>
        <pc:picChg chg="add mod modCrop">
          <ac:chgData name="JIHOON Lee" userId="f3c7f4d099ee3eb8" providerId="LiveId" clId="{1C85B478-BF4E-43E2-8089-909EFB616A45}" dt="2017-07-13T06:50:55.098" v="16" actId="14100"/>
          <ac:picMkLst>
            <pc:docMk/>
            <pc:sldMk cId="2664745385" sldId="256"/>
            <ac:picMk id="3" creationId="{FAF4185D-0D9D-4E2E-BFB7-82F295731E65}"/>
          </ac:picMkLst>
        </pc:picChg>
        <pc:picChg chg="mod ord">
          <ac:chgData name="JIHOON Lee" userId="f3c7f4d099ee3eb8" providerId="LiveId" clId="{1C85B478-BF4E-43E2-8089-909EFB616A45}" dt="2017-07-13T06:51:55.185" v="31" actId="166"/>
          <ac:picMkLst>
            <pc:docMk/>
            <pc:sldMk cId="2664745385" sldId="256"/>
            <ac:picMk id="6" creationId="{BF6D63B0-8995-4AF9-A6DA-565B0032F2E2}"/>
          </ac:picMkLst>
        </pc:picChg>
        <pc:picChg chg="add mod modCrop">
          <ac:chgData name="JIHOON Lee" userId="f3c7f4d099ee3eb8" providerId="LiveId" clId="{1C85B478-BF4E-43E2-8089-909EFB616A45}" dt="2017-07-13T06:51:51.335" v="30" actId="18131"/>
          <ac:picMkLst>
            <pc:docMk/>
            <pc:sldMk cId="2664745385" sldId="256"/>
            <ac:picMk id="10" creationId="{E274C946-BB68-481F-842C-12BCB434BA5B}"/>
          </ac:picMkLst>
        </pc:picChg>
        <pc:picChg chg="mod ord">
          <ac:chgData name="JIHOON Lee" userId="f3c7f4d099ee3eb8" providerId="LiveId" clId="{1C85B478-BF4E-43E2-8089-909EFB616A45}" dt="2017-07-13T06:50:56.892" v="17" actId="1076"/>
          <ac:picMkLst>
            <pc:docMk/>
            <pc:sldMk cId="2664745385" sldId="256"/>
            <ac:picMk id="1026" creationId="{B2B30F51-4BA1-4ADF-A6A8-4DC4EA0C38E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3E4EFE-1D84-42D9-9A4B-B03F3D4C7F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66EC1CA-1A99-4FA4-8CE3-1F9301575D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82C239-78C9-4767-A269-BE482089B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B96136-3106-4CF7-880E-34091BB63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0385F9C-A283-45CB-96B6-1C6E46322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3042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F2FC75-5046-4039-B628-D77058C1C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3B48562-6C40-4AAE-81E8-EA0CB446FF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21ACC12-E01D-400B-9B72-B0D9EF9EA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75EAEE-03ED-495D-AE9A-2F5C9D938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754611-4429-4987-B874-06D61C56C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839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530263E5-7DAF-44E0-9615-5572070357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20BDF46-BB62-4232-98ED-E66A091B94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1D4F2D-9EFA-4004-BE81-CB7322FF7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EC8858-ED3D-4081-ADC8-D09C48B4E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F45373-0A2B-4A69-A143-D343DA215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594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EAA068-827B-448F-87B3-797EF54B1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F2004EC-F738-4F76-B675-5263429FB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3D3EBB-B9AC-4F84-B0AA-7947F639C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C6F6B8F-1B18-4430-9CBD-A2634C3C8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12A4676-94E8-4521-9B9E-D85844E8B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074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51A61B-7596-48EE-BD93-B0036435A7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37D0E5A-67D9-499A-9F03-E8EFF6A14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A9116A7-F13B-468D-8E77-5E79B5881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F2760F-5202-4C51-A02E-B7E99794F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5D39C1-2766-4767-B23D-8E33E197A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965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D81C17-7CC6-4B23-9941-6575DBEF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092125A-4BB9-4B99-A91F-35BCE5CCA8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6990CE2-F50A-4F77-92DC-87FF471E9A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B2544F9-D3D9-4A09-96EC-9BCE21DAA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DE53752-906A-4C61-865D-3DF5FDB39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E9EF7AF-5A2D-4AD9-A4F5-D025A7A8E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328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BC5C9A-E751-404A-B1C2-4190B0F7D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83AE67-9121-4D86-8613-3F1E069A1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990FD6A-E632-4AF0-BBF9-F79D3E7BEC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C073365-7D0C-4D57-A306-F1D020BEC9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5D046673-F90C-4C35-A4A4-399E6CDC26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B9B94FE-B9FC-4504-834A-E9CF768A9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C4D6597-F72E-4AF7-A916-6BAF90F97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C329480-2B05-4444-9141-66D93EEE9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001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4A69BF2-83D7-4BC9-9D29-F6CF293D8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1A7F264-AD78-4758-8D22-384F6AFAE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1E31F33F-0463-44F7-8F60-10E7B6802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977058A-CC23-475E-A655-658B8DFA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36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646E965-E47C-44E4-814A-A514860D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2CAFBAD5-4E77-4423-A146-91C4EA8EF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0DDA5CD-8E57-4AC9-B060-0F4F05FB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675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7F0246-A96A-41C1-A519-6293C026E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89CCE8D-2207-4017-B3DF-3DEDF3085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FE90579-7A2D-4513-82F6-F3A331040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710DE2C-0F54-432D-A35C-3DA0E774A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571B315-30AF-4664-B22E-85C5A8DE5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575D2FF-C138-407D-8F10-4BCB1F45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247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58D778-F155-4ED3-887A-725B35BC9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0316A3E-DBDA-4829-8055-CD0C8D24E3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2391BCE-A63F-49B2-9414-D085F00055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C6A043-6F7E-4F74-B133-6B370F8D5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8F461E4-147D-4539-B899-3E0389253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F61F684-332D-48DB-BE47-BE28E2825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0827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AD47F05-85D6-4CED-92C9-F765C6315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4D58526-2E7F-4180-BE60-3296F7C7B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63374A4-4B32-468E-B4B6-41B54BB32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6FC42-4F00-4CF3-9B5B-DEFA3306F10A}" type="datetimeFigureOut">
              <a:rPr lang="ko-KR" altLang="en-US" smtClean="0"/>
              <a:t>2017-07-13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E3EE195-020E-4E78-8ED0-913191359F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5634E2-C5FC-4188-9801-066802F0A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C016-B7F7-4414-B60A-386BCBE686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042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그룹 11">
            <a:extLst>
              <a:ext uri="{FF2B5EF4-FFF2-40B4-BE49-F238E27FC236}">
                <a16:creationId xmlns:a16="http://schemas.microsoft.com/office/drawing/2014/main" id="{2586149D-18DB-4710-90AA-B3E8C0ECCB26}"/>
              </a:ext>
            </a:extLst>
          </p:cNvPr>
          <p:cNvGrpSpPr/>
          <p:nvPr/>
        </p:nvGrpSpPr>
        <p:grpSpPr>
          <a:xfrm rot="21075152">
            <a:off x="-167704" y="967843"/>
            <a:ext cx="3545071" cy="5262783"/>
            <a:chOff x="116853" y="1180446"/>
            <a:chExt cx="3258646" cy="4837575"/>
          </a:xfrm>
        </p:grpSpPr>
        <p:pic>
          <p:nvPicPr>
            <p:cNvPr id="10" name="그림 9" descr="노트북, 테이블, 사람, 책상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E274C946-BB68-481F-842C-12BCB434BA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408" r="30890"/>
            <a:stretch/>
          </p:blipFill>
          <p:spPr>
            <a:xfrm>
              <a:off x="840259" y="2052997"/>
              <a:ext cx="1804087" cy="3161553"/>
            </a:xfrm>
            <a:prstGeom prst="rect">
              <a:avLst/>
            </a:prstGeom>
          </p:spPr>
        </p:pic>
        <p:pic>
          <p:nvPicPr>
            <p:cNvPr id="6" name="Picture 2" descr="전화, Apg, 투명 한, 삼성 전자, 기계적 인조 인간, 스마트폰">
              <a:extLst>
                <a:ext uri="{FF2B5EF4-FFF2-40B4-BE49-F238E27FC236}">
                  <a16:creationId xmlns:a16="http://schemas.microsoft.com/office/drawing/2014/main" id="{BF6D63B0-8995-4AF9-A6DA-565B0032F2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853" y="1180446"/>
              <a:ext cx="3258646" cy="4837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타원 13">
            <a:extLst>
              <a:ext uri="{FF2B5EF4-FFF2-40B4-BE49-F238E27FC236}">
                <a16:creationId xmlns:a16="http://schemas.microsoft.com/office/drawing/2014/main" id="{F9CE9D94-30E9-4A28-8957-210C7965825B}"/>
              </a:ext>
            </a:extLst>
          </p:cNvPr>
          <p:cNvSpPr/>
          <p:nvPr/>
        </p:nvSpPr>
        <p:spPr>
          <a:xfrm>
            <a:off x="5865341" y="3418703"/>
            <a:ext cx="1268626" cy="126862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EBE5022C-D79D-425F-9EDB-93605AE452F3}"/>
              </a:ext>
            </a:extLst>
          </p:cNvPr>
          <p:cNvSpPr/>
          <p:nvPr/>
        </p:nvSpPr>
        <p:spPr>
          <a:xfrm>
            <a:off x="7742999" y="3418703"/>
            <a:ext cx="1268626" cy="126862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D1587013-1F45-42EE-8FA3-28D5496B4AE1}"/>
              </a:ext>
            </a:extLst>
          </p:cNvPr>
          <p:cNvSpPr/>
          <p:nvPr/>
        </p:nvSpPr>
        <p:spPr>
          <a:xfrm>
            <a:off x="9711668" y="3418703"/>
            <a:ext cx="1268626" cy="126862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21F7B5-1CA0-47B3-8247-75686E41D4AF}"/>
              </a:ext>
            </a:extLst>
          </p:cNvPr>
          <p:cNvSpPr txBox="1"/>
          <p:nvPr/>
        </p:nvSpPr>
        <p:spPr>
          <a:xfrm>
            <a:off x="5556120" y="1019283"/>
            <a:ext cx="531106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2400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이미지 향상을 위한</a:t>
            </a:r>
            <a:endParaRPr lang="en-US" altLang="ko-KR" sz="2400" dirty="0"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4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SNS</a:t>
            </a:r>
            <a:r>
              <a:rPr lang="ko-KR" altLang="en-US" sz="4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마케팅 방법 예시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771C24-BA65-446E-B11B-93D9F4163881}"/>
              </a:ext>
            </a:extLst>
          </p:cNvPr>
          <p:cNvSpPr txBox="1"/>
          <p:nvPr/>
        </p:nvSpPr>
        <p:spPr>
          <a:xfrm>
            <a:off x="5595969" y="2300286"/>
            <a:ext cx="53495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기본적인 이미지 향상을 위해 꼭 해야 할 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3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가지 사이트에 대해서 알아보고</a:t>
            </a:r>
            <a:endParaRPr lang="en-US" altLang="ko-KR" sz="12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 사이트에서 어떤 전략을 취해야 하는지 확인해보려고 한다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 </a:t>
            </a:r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또한 타겟을 파악하여</a:t>
            </a:r>
            <a:endParaRPr lang="en-US" altLang="ko-KR" sz="12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어떤 형식으로 가는 것이 좋을지 이야기해보자</a:t>
            </a:r>
            <a:r>
              <a:rPr lang="en-US" altLang="ko-K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.</a:t>
            </a:r>
            <a:endParaRPr lang="ko-KR" altLang="en-US" sz="2400" dirty="0">
              <a:solidFill>
                <a:schemeClr val="tx1">
                  <a:lumMod val="50000"/>
                  <a:lumOff val="50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pic>
        <p:nvPicPr>
          <p:cNvPr id="9" name="그래픽 8" descr="댄스">
            <a:extLst>
              <a:ext uri="{FF2B5EF4-FFF2-40B4-BE49-F238E27FC236}">
                <a16:creationId xmlns:a16="http://schemas.microsoft.com/office/drawing/2014/main" id="{D4E103B3-C583-4569-AC34-5DBA7FAC89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72355" y="3579779"/>
            <a:ext cx="865478" cy="865476"/>
          </a:xfrm>
          <a:prstGeom prst="rect">
            <a:avLst/>
          </a:prstGeom>
        </p:spPr>
      </p:pic>
      <p:pic>
        <p:nvPicPr>
          <p:cNvPr id="11" name="그래픽 10" descr="파티 모자">
            <a:extLst>
              <a:ext uri="{FF2B5EF4-FFF2-40B4-BE49-F238E27FC236}">
                <a16:creationId xmlns:a16="http://schemas.microsoft.com/office/drawing/2014/main" id="{59BE90EA-1E3D-49F9-9907-F07A1CDDC1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59739" y="3605412"/>
            <a:ext cx="826568" cy="826566"/>
          </a:xfrm>
          <a:prstGeom prst="rect">
            <a:avLst/>
          </a:prstGeom>
        </p:spPr>
      </p:pic>
      <p:pic>
        <p:nvPicPr>
          <p:cNvPr id="13" name="그래픽 12" descr="선물">
            <a:extLst>
              <a:ext uri="{FF2B5EF4-FFF2-40B4-BE49-F238E27FC236}">
                <a16:creationId xmlns:a16="http://schemas.microsoft.com/office/drawing/2014/main" id="{0842E983-DDEF-47BB-B380-D53279A6266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932699" y="3599234"/>
            <a:ext cx="826568" cy="82656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38500F0-2BDC-4017-802A-66CFB62337A7}"/>
              </a:ext>
            </a:extLst>
          </p:cNvPr>
          <p:cNvSpPr txBox="1"/>
          <p:nvPr/>
        </p:nvSpPr>
        <p:spPr>
          <a:xfrm>
            <a:off x="6026115" y="4776812"/>
            <a:ext cx="957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DANCE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0FC3A2-2A41-4B88-A6CA-F6D317551976}"/>
              </a:ext>
            </a:extLst>
          </p:cNvPr>
          <p:cNvSpPr txBox="1"/>
          <p:nvPr/>
        </p:nvSpPr>
        <p:spPr>
          <a:xfrm>
            <a:off x="7723395" y="4776812"/>
            <a:ext cx="12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BIRTHDAY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9C4AE3-A951-4C4B-B573-0E05BAB6CDB9}"/>
              </a:ext>
            </a:extLst>
          </p:cNvPr>
          <p:cNvSpPr txBox="1"/>
          <p:nvPr/>
        </p:nvSpPr>
        <p:spPr>
          <a:xfrm>
            <a:off x="9741489" y="4776812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PRESENT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0AFBA7-58BD-478D-B34E-6ED11D10131F}"/>
              </a:ext>
            </a:extLst>
          </p:cNvPr>
          <p:cNvSpPr txBox="1"/>
          <p:nvPr/>
        </p:nvSpPr>
        <p:spPr>
          <a:xfrm>
            <a:off x="5773965" y="5226448"/>
            <a:ext cx="1462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기획을 위해</a:t>
            </a:r>
            <a:endParaRPr lang="en-US" altLang="ko-KR" sz="1200" dirty="0">
              <a:solidFill>
                <a:schemeClr val="bg1">
                  <a:lumMod val="6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 </a:t>
            </a:r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댄스 콘텐츠 제작</a:t>
            </a:r>
            <a:endParaRPr lang="ko-KR" altLang="en-US" sz="2400" dirty="0">
              <a:solidFill>
                <a:schemeClr val="bg1">
                  <a:lumMod val="6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531BE6-BAEB-4CD5-92F3-88B7A8AA89B6}"/>
              </a:ext>
            </a:extLst>
          </p:cNvPr>
          <p:cNvSpPr txBox="1"/>
          <p:nvPr/>
        </p:nvSpPr>
        <p:spPr>
          <a:xfrm>
            <a:off x="7641892" y="5226448"/>
            <a:ext cx="14622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기획을 위해</a:t>
            </a:r>
            <a:endParaRPr lang="en-US" altLang="ko-KR" sz="1200" dirty="0">
              <a:solidFill>
                <a:schemeClr val="bg1">
                  <a:lumMod val="6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 </a:t>
            </a:r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생일 콘텐츠 제작</a:t>
            </a:r>
            <a:endParaRPr lang="ko-KR" altLang="en-US" sz="2400" dirty="0">
              <a:solidFill>
                <a:schemeClr val="bg1">
                  <a:lumMod val="6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F97D02-175A-411D-853A-71887301E1B5}"/>
              </a:ext>
            </a:extLst>
          </p:cNvPr>
          <p:cNvSpPr txBox="1"/>
          <p:nvPr/>
        </p:nvSpPr>
        <p:spPr>
          <a:xfrm>
            <a:off x="9614851" y="5226448"/>
            <a:ext cx="1462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기획을 위해</a:t>
            </a:r>
            <a:endParaRPr lang="en-US" altLang="ko-KR" sz="1200" dirty="0">
              <a:solidFill>
                <a:schemeClr val="bg1">
                  <a:lumMod val="6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ctr"/>
            <a:r>
              <a:rPr lang="en-US" altLang="ko-KR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 </a:t>
            </a:r>
            <a:r>
              <a:rPr lang="ko-KR" altLang="en-US" sz="1200" dirty="0">
                <a:solidFill>
                  <a:schemeClr val="bg1">
                    <a:lumMod val="6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선물 콘텐츠 제작</a:t>
            </a:r>
            <a:endParaRPr lang="ko-KR" altLang="en-US" sz="2400" dirty="0">
              <a:solidFill>
                <a:schemeClr val="bg1">
                  <a:lumMod val="6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6E10EF3B-F2B6-4326-A18D-0FA3708B69C0}"/>
              </a:ext>
            </a:extLst>
          </p:cNvPr>
          <p:cNvGrpSpPr/>
          <p:nvPr/>
        </p:nvGrpSpPr>
        <p:grpSpPr>
          <a:xfrm>
            <a:off x="1124822" y="0"/>
            <a:ext cx="4303639" cy="6388903"/>
            <a:chOff x="1124822" y="0"/>
            <a:chExt cx="4303639" cy="6388903"/>
          </a:xfrm>
        </p:grpSpPr>
        <p:pic>
          <p:nvPicPr>
            <p:cNvPr id="3" name="그림 2" descr="잔디, 사람, 실외, 나무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FAF4185D-0D9D-4E2E-BFB7-82F295731E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88" t="4207" r="36134" b="1101"/>
            <a:stretch/>
          </p:blipFill>
          <p:spPr>
            <a:xfrm>
              <a:off x="2125362" y="1132482"/>
              <a:ext cx="2388973" cy="4386870"/>
            </a:xfrm>
            <a:prstGeom prst="rect">
              <a:avLst/>
            </a:prstGeom>
          </p:spPr>
        </p:pic>
        <p:pic>
          <p:nvPicPr>
            <p:cNvPr id="1026" name="Picture 2" descr="전화, Apg, 투명 한, 삼성 전자, 기계적 인조 인간, 스마트폰">
              <a:extLst>
                <a:ext uri="{FF2B5EF4-FFF2-40B4-BE49-F238E27FC236}">
                  <a16:creationId xmlns:a16="http://schemas.microsoft.com/office/drawing/2014/main" id="{B2B30F51-4BA1-4ADF-A6A8-4DC4EA0C38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4822" y="0"/>
              <a:ext cx="4303639" cy="63889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4745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63</Words>
  <Application>Microsoft Office PowerPoint</Application>
  <PresentationFormat>와이드스크린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Arial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3</cp:revision>
  <dcterms:created xsi:type="dcterms:W3CDTF">2017-07-13T04:20:10Z</dcterms:created>
  <dcterms:modified xsi:type="dcterms:W3CDTF">2017-07-13T06:52:19Z</dcterms:modified>
</cp:coreProperties>
</file>