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745" autoAdjust="0"/>
    <p:restoredTop sz="94660"/>
  </p:normalViewPr>
  <p:slideViewPr>
    <p:cSldViewPr snapToGrid="0">
      <p:cViewPr varScale="1">
        <p:scale>
          <a:sx n="60" d="100"/>
          <a:sy n="60" d="100"/>
        </p:scale>
        <p:origin x="18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A36821B-7871-43FA-9C63-4440921F8DC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3E5FBAF5-E3DA-46C3-9FE1-50702DA22A4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6BB02A2-265C-45BF-8590-E93DD4C418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36BC2B89-7B92-4C4A-B6E6-02B7F358FB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9FE7485-9362-4578-97DC-1903B8E58D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006872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B776445-44C2-4FE6-921C-BE01A1F3EE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4E40B1FE-475A-4ABA-9DF7-B9663D367DF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88B28E9-5EB8-4EE0-901D-7B5D51F050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1A43E45-873E-43F3-906D-C73BC4216F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0A615CC-8E36-4C8B-B905-FD36FB1814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371570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5379F82E-6E15-4C36-83D2-811692703D5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EF403B1B-5497-419A-8AB5-49FAF228909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25E5E5A-A3E6-4933-AD96-19D70ED9BB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F9589B28-8900-4724-B387-688E9D5563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180A8A5E-1F9C-42A1-9536-A5A213BC79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666569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A0CA47D-121D-4374-94E9-15869FA9D2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95EF1C69-C4B2-47F2-AE1A-C9C7C722DD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37B0361F-1246-4A25-A07D-A5DF8D6FFB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778CDE66-8AE7-43BA-A641-F6F2DED42C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CA4F046-5A82-454E-84B8-7D548FFA06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634068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FE2216B-F6D4-40ED-AA39-1B4CEE192C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6429E58F-E23B-4672-A265-CB407ED14B8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1FFCBA45-4FB2-401F-9322-D29BCB69F4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8320B49-F3A4-49AC-A218-BD94680B36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3CB13C09-DBDD-41C6-A863-11BE6A6506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410679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602937-9CF9-401B-92BF-1A3FFBD893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75371DBE-7598-446D-9E90-27C91924FC7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B6D6D7C5-8B12-4CBF-8A21-9C98ED96E62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2C1F347A-6340-4FB3-968A-CD2319CACF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C361AFFC-7E74-4BBF-BC6B-B4F98E03A1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68271976-A8C1-4043-B38A-FE0462C0CB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713235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3F1A11B-AC7B-4E3F-847A-A6A8533C16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170D9E22-2729-4B60-B0AC-D89228E1CB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531B1181-190F-4003-B487-2D9EFE4A88E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521379D2-F656-412D-B49D-CD3196AB432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00C25FED-FE62-4682-8E31-0C2BB881CFB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CEDF0AF6-885D-4663-A6D4-5D15FDD045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66BEBE12-D800-4B6A-A371-0C86458243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262DE32D-96D9-48D4-BEC3-B43407046E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675445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2FFF286-FC26-46FF-9281-2557849B36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0A311B67-8DCD-416B-BD8C-26D47884C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F77C53F4-7F99-43D0-8076-DAF9168939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07D18CEC-0FBB-4B23-910A-323AF2DAA2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396412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28DD9093-173D-4859-A27E-EAC07D420C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F094301C-0C46-4366-A3DC-A408F4D815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9CC02C78-941E-47DF-AF69-B47638B0E4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796331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1063408-CB36-4253-BB5D-D22A63C7A2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A80BD58F-659E-4CDF-93CE-776B9B8011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E71B7A11-DFA4-4B85-A684-4F5234E1C6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C60A6C2-869D-42EA-A990-2A1EE0E548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CDB03EF1-6616-4B6D-A51C-23973EEBCE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E325084-4E16-454C-BD52-4A0014F77C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908930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48EDC8D-9861-43C6-B9C5-0CEE7C4B1C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EF5F1B28-60C6-43C1-803D-BC5F86D13C9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55970A65-863F-4DF0-9FD9-13B88BAE15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D846B23D-FC52-45C7-B995-3DF01C8BBA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F218A4D8-2BD8-4EB0-ADDA-0ADA4510B5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5A4DB582-5C75-4E0C-9FEF-D32F91EDBA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404868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38A106C9-4CF6-4FD3-AA22-89C149F2BA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27B129DD-9C4B-4DBA-9888-1E436460950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313C9AF-0220-484A-9886-8370F9A10CC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939EDD-FCD2-4C7B-963B-5AD25B72A6C2}" type="datetimeFigureOut">
              <a:rPr lang="ko-KR" altLang="en-US" smtClean="0"/>
              <a:t>2017-07-14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C3E0AFAB-84AA-4A73-8B8E-D59E5AFDFEF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B103391D-1CA9-4709-A0B4-F4125FEDE3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CC24B7-877B-4BF0-8E3A-5B0A484E359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967457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14190F47-2209-47C9-9D97-2F91F42D4944}"/>
              </a:ext>
            </a:extLst>
          </p:cNvPr>
          <p:cNvSpPr txBox="1"/>
          <p:nvPr/>
        </p:nvSpPr>
        <p:spPr>
          <a:xfrm>
            <a:off x="2856138" y="599199"/>
            <a:ext cx="644920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36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</a:t>
            </a:r>
            <a:r>
              <a:rPr lang="ko-KR" altLang="en-US" sz="36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디바이스 </a:t>
            </a:r>
            <a:r>
              <a:rPr lang="en-US" altLang="ko-KR" sz="36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UI </a:t>
            </a:r>
            <a:r>
              <a:rPr lang="ko-KR" altLang="en-US" sz="36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설문조사 결과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801A871-6357-4D74-ACA2-DCA0486A6B5A}"/>
              </a:ext>
            </a:extLst>
          </p:cNvPr>
          <p:cNvSpPr txBox="1"/>
          <p:nvPr/>
        </p:nvSpPr>
        <p:spPr>
          <a:xfrm>
            <a:off x="3650160" y="1778632"/>
            <a:ext cx="206178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&lt;2017</a:t>
            </a:r>
            <a:r>
              <a:rPr lang="ko-KR" altLang="en-US" sz="20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년 </a:t>
            </a:r>
            <a:r>
              <a:rPr lang="en-US" altLang="ko-KR" sz="20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</a:t>
            </a:r>
            <a:r>
              <a:rPr lang="ko-KR" altLang="en-US" sz="20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분기</a:t>
            </a:r>
            <a:r>
              <a:rPr lang="en-US" altLang="ko-KR" sz="20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&gt;</a:t>
            </a:r>
            <a:endParaRPr lang="ko-KR" altLang="en-US" sz="4800" dirty="0">
              <a:solidFill>
                <a:schemeClr val="tx1">
                  <a:lumMod val="75000"/>
                  <a:lumOff val="25000"/>
                </a:schemeClr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6" name="직사각형 5">
            <a:extLst>
              <a:ext uri="{FF2B5EF4-FFF2-40B4-BE49-F238E27FC236}">
                <a16:creationId xmlns:a16="http://schemas.microsoft.com/office/drawing/2014/main" id="{EB8997D9-3B7C-4546-8AE8-08E7752DD724}"/>
              </a:ext>
            </a:extLst>
          </p:cNvPr>
          <p:cNvSpPr/>
          <p:nvPr/>
        </p:nvSpPr>
        <p:spPr>
          <a:xfrm>
            <a:off x="6634656" y="4444047"/>
            <a:ext cx="1362874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ko-KR" sz="28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Icon UI</a:t>
            </a:r>
            <a:endParaRPr lang="ko-KR" altLang="en-US" sz="2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7A13D602-1A66-4B3C-95EC-4DDFE565B6A1}"/>
              </a:ext>
            </a:extLst>
          </p:cNvPr>
          <p:cNvSpPr/>
          <p:nvPr/>
        </p:nvSpPr>
        <p:spPr>
          <a:xfrm>
            <a:off x="6271573" y="5020148"/>
            <a:ext cx="208903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ko-KR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좋음 </a:t>
            </a: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68%</a:t>
            </a:r>
            <a:r>
              <a:rPr lang="ko-KR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의 설문 결과</a:t>
            </a:r>
            <a:endParaRPr lang="en-US" altLang="ko-KR" sz="1200" dirty="0">
              <a:solidFill>
                <a:schemeClr val="tx1">
                  <a:lumMod val="75000"/>
                  <a:lumOff val="25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ctr"/>
            <a:r>
              <a:rPr lang="ko-KR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변화되지 않는 디자인에 대해</a:t>
            </a:r>
            <a:endParaRPr lang="en-US" altLang="ko-KR" sz="1200" dirty="0">
              <a:solidFill>
                <a:schemeClr val="tx1">
                  <a:lumMod val="75000"/>
                  <a:lumOff val="25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ctr"/>
            <a:r>
              <a:rPr lang="ko-KR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솔직한 결과</a:t>
            </a: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. </a:t>
            </a:r>
            <a:r>
              <a:rPr lang="ko-KR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좀 더 분발해야 함</a:t>
            </a:r>
            <a:endParaRPr lang="en-US" altLang="ko-KR" sz="1200" dirty="0">
              <a:solidFill>
                <a:schemeClr val="tx1">
                  <a:lumMod val="75000"/>
                  <a:lumOff val="25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8" name="직사각형 7">
            <a:extLst>
              <a:ext uri="{FF2B5EF4-FFF2-40B4-BE49-F238E27FC236}">
                <a16:creationId xmlns:a16="http://schemas.microsoft.com/office/drawing/2014/main" id="{DB854C8C-5ED0-412F-A6AD-57C40C1E5D54}"/>
              </a:ext>
            </a:extLst>
          </p:cNvPr>
          <p:cNvSpPr/>
          <p:nvPr/>
        </p:nvSpPr>
        <p:spPr>
          <a:xfrm>
            <a:off x="3929790" y="4444047"/>
            <a:ext cx="155484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ko-KR" sz="28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Color UI</a:t>
            </a:r>
            <a:endParaRPr lang="ko-KR" altLang="en-US" sz="2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9" name="직사각형 8">
            <a:extLst>
              <a:ext uri="{FF2B5EF4-FFF2-40B4-BE49-F238E27FC236}">
                <a16:creationId xmlns:a16="http://schemas.microsoft.com/office/drawing/2014/main" id="{2F7F3E19-22D5-4DEA-88E7-76C7A10887FC}"/>
              </a:ext>
            </a:extLst>
          </p:cNvPr>
          <p:cNvSpPr/>
          <p:nvPr/>
        </p:nvSpPr>
        <p:spPr>
          <a:xfrm>
            <a:off x="3561710" y="5020148"/>
            <a:ext cx="229101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ko-KR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매우 좋음 </a:t>
            </a: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73%</a:t>
            </a:r>
            <a:r>
              <a:rPr lang="ko-KR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의 설문 결과</a:t>
            </a:r>
            <a:endParaRPr lang="en-US" altLang="ko-KR" sz="1200" dirty="0">
              <a:solidFill>
                <a:schemeClr val="tx1">
                  <a:lumMod val="75000"/>
                  <a:lumOff val="25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ctr"/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2017</a:t>
            </a:r>
            <a:r>
              <a:rPr lang="ko-KR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년 유행 컬러를 사용한 </a:t>
            </a: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UI</a:t>
            </a:r>
          </a:p>
          <a:p>
            <a:pPr algn="ctr"/>
            <a:r>
              <a:rPr lang="ko-KR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사용자들의 좋은 평가를 받고 있음</a:t>
            </a:r>
            <a:endParaRPr lang="en-US" altLang="ko-KR" sz="1200" dirty="0">
              <a:solidFill>
                <a:schemeClr val="tx1">
                  <a:lumMod val="75000"/>
                  <a:lumOff val="25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3FD5AE80-E605-414A-93B7-E9EDC8A8703C}"/>
              </a:ext>
            </a:extLst>
          </p:cNvPr>
          <p:cNvSpPr txBox="1"/>
          <p:nvPr/>
        </p:nvSpPr>
        <p:spPr>
          <a:xfrm>
            <a:off x="6278793" y="1778632"/>
            <a:ext cx="206178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&lt;2017</a:t>
            </a:r>
            <a:r>
              <a:rPr lang="ko-KR" altLang="en-US" sz="20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년 </a:t>
            </a:r>
            <a:r>
              <a:rPr lang="en-US" altLang="ko-KR" sz="20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</a:t>
            </a:r>
            <a:r>
              <a:rPr lang="ko-KR" altLang="en-US" sz="20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분기</a:t>
            </a:r>
            <a:r>
              <a:rPr lang="en-US" altLang="ko-KR" sz="2000" dirty="0"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&gt;</a:t>
            </a:r>
            <a:endParaRPr lang="ko-KR" altLang="en-US" sz="4800" dirty="0">
              <a:solidFill>
                <a:schemeClr val="tx1">
                  <a:lumMod val="75000"/>
                  <a:lumOff val="25000"/>
                </a:schemeClr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918401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57</TotalTime>
  <Words>56</Words>
  <Application>Microsoft Office PowerPoint</Application>
  <PresentationFormat>와이드스크린</PresentationFormat>
  <Paragraphs>11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6" baseType="lpstr">
      <vt:lpstr>나눔스퀘어</vt:lpstr>
      <vt:lpstr>나눔스퀘어 ExtraBold</vt:lpstr>
      <vt:lpstr>맑은 고딕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JIHOON Lee</dc:creator>
  <cp:lastModifiedBy>JIHOON Lee</cp:lastModifiedBy>
  <cp:revision>7</cp:revision>
  <dcterms:created xsi:type="dcterms:W3CDTF">2017-07-13T02:18:21Z</dcterms:created>
  <dcterms:modified xsi:type="dcterms:W3CDTF">2017-07-14T05:55:25Z</dcterms:modified>
</cp:coreProperties>
</file>

<file path=docProps/thumbnail.jpeg>
</file>