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0" autoAdjust="0"/>
    <p:restoredTop sz="94660"/>
  </p:normalViewPr>
  <p:slideViewPr>
    <p:cSldViewPr snapToGrid="0" showGuides="1">
      <p:cViewPr varScale="1">
        <p:scale>
          <a:sx n="61" d="100"/>
          <a:sy n="61" d="100"/>
        </p:scale>
        <p:origin x="78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3576B55-84DE-42CA-BD9F-925FB8EA31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140BB21C-FAF7-4978-AF6C-43311483AF3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23FA74D-80F8-4B46-8C61-8A0CC942EC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DA4623A-7F12-4B69-8B20-9B884DEAA5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1C8AAA68-BE4C-4FED-91AE-3B4464861C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265168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75CF2EF-743D-4053-AD00-6191B4B558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0D57F9BA-0CF6-48F7-94F6-808611ABF7E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5C4885F-5B49-4652-871F-B3E17829FD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5526388-3DDE-4594-9C44-12E46D8117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3E50B41-5A8A-4294-AE95-99B83759DA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70228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15392C8B-264B-4DBB-B49E-CCCC4594C0E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BB74944E-E793-4461-BCEA-F74FD71B64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0F59DF53-8643-4283-92BC-7CB81B1425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3565454-C374-4305-8B9B-C7BA1A68CE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AA22AFC-4BCA-4054-BED4-42B5AB69C1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888810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59E2948-C919-4FC9-BF66-ED9866B4CF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2F751696-0F69-4341-B217-3EBDDC17D3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07467399-D7F2-4DBA-8660-F9F1743185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ECCA4323-B609-43AF-BF3E-96952F4E29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19783E20-730C-4695-A3AB-5F8F3348A4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403753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932D8A6-62BC-4F78-AD3E-8DC80ECB7E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3EFC1337-E51D-407A-B406-0CD33D13DC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5C74F68-2FF4-45F8-A6C8-7B31EB3E15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79EAB70E-5F8A-4B13-B24C-A9299F0BE1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FFAD7F0-1AD4-40D7-8500-1B1087507F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515465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03FAA7B-A36D-4420-ACD5-02700A11E0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17B0B58F-E084-404D-945C-C020516A565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0D2F0191-6026-46E8-A758-E6AAE4E1BD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15750507-F784-4D08-AB10-E0E2F13809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24D0331E-08B0-4CBF-8E4B-13913E0C54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932C5B86-CFF3-43EE-924D-AC3F0FDC42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195017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296CE19-FC81-4F77-AE7D-CA8915910B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815F72FD-701C-4F17-9852-6D1A37DEFE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B4CC0E42-C8D1-4118-BB83-9C0E3F0A9B0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39B96D87-062D-4570-A449-F54D9CF29FB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8F677819-B4D4-4F96-BB19-9E16FCE5EA5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C6BA422D-179B-454B-BCAC-6E27616CE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B96435F9-1F3C-41A2-99B7-00B094111B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45EF267E-48D0-4D44-8CB7-7D24F92E1D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61530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4945A18-904A-4A21-962B-4AD0923B74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8D110C7D-5766-4C79-8834-C99FEC2822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3460C668-E76A-4284-82C5-4FD3499FA2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75313A91-AFD5-4C15-AD96-863B21D672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845313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B783E49C-9D91-4D08-B305-29EBB9E8AB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F2962067-2893-4C17-80F8-09C4B7A443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9E9520FE-810E-4F0B-A703-05F3CF10AE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147523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E9810D8-A94C-4729-9F9A-09DE598284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6DDC2976-4704-412B-83A0-8E5C98466A4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0C47DEA9-B99A-45C8-AAF2-BAC5DFCCDF2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583BF93-FCC9-434B-860A-26E8FD4FC1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FF1CD179-8AEA-4E2B-950F-296167A921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59C23589-098A-4D02-BBFD-35A1AB4E1B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5127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5CACE2C-F990-430A-A1FD-F02310C3BA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C318BDB1-7D88-44F6-863D-9190EEBE4C5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883E3DA4-A609-4649-8591-3ED41A803D6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A5011F42-7D46-415D-A58B-BDA1093A21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D7070F36-34A3-49C6-84EA-136E7D9803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276F3B19-F058-42F4-A96D-0B34A4AB84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691108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4AACB615-42DB-45F9-A00D-6DE2BB40EA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271302FA-134D-46FF-9C43-8B445024AE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91316AFC-61D2-4769-B435-1EF0F0E9813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075AC1-163F-4DBC-8E51-3598E71D59D0}" type="datetimeFigureOut">
              <a:rPr lang="ko-KR" altLang="en-US" smtClean="0"/>
              <a:t>2017-07-16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3C061B9F-98D5-4637-A05E-4B413A53E56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3D83535-6C4D-4937-99F8-0FF1B9627CB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DE41BE-3EDD-43DA-AC17-9FBA94B2B91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006439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1">
                <a:lumMod val="85000"/>
                <a:alpha val="0"/>
              </a:schemeClr>
            </a:gs>
            <a:gs pos="60000">
              <a:schemeClr val="bg1">
                <a:lumMod val="75000"/>
                <a:alpha val="43000"/>
              </a:schemeClr>
            </a:gs>
            <a:gs pos="100000">
              <a:schemeClr val="bg1">
                <a:lumMod val="85000"/>
              </a:schemeClr>
            </a:gs>
          </a:gsLst>
          <a:path path="circle">
            <a:fillToRect l="50000" t="50000" r="50000" b="50000"/>
          </a:path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TextBox 30">
            <a:extLst>
              <a:ext uri="{FF2B5EF4-FFF2-40B4-BE49-F238E27FC236}">
                <a16:creationId xmlns:a16="http://schemas.microsoft.com/office/drawing/2014/main" id="{EFCC420F-BBA6-4C2E-90CF-4C16A3E3EDC3}"/>
              </a:ext>
            </a:extLst>
          </p:cNvPr>
          <p:cNvSpPr txBox="1"/>
          <p:nvPr/>
        </p:nvSpPr>
        <p:spPr>
          <a:xfrm>
            <a:off x="1271588" y="464789"/>
            <a:ext cx="551304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914400" rtl="0" eaLnBrk="1" fontAlgn="auto" latinLnBrk="1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ko-KR" sz="3200" b="0" i="0" u="none" strike="noStrike" kern="1200" cap="none" spc="0" normalizeH="0" baseline="0" noProof="0" dirty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SNS </a:t>
            </a:r>
            <a:r>
              <a:rPr kumimoji="0" lang="ko-KR" altLang="en-US" sz="3200" b="0" i="0" u="none" strike="noStrike" kern="1200" cap="none" spc="0" normalizeH="0" baseline="0" noProof="0" dirty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광고 콘텐츠 컨셉 아이디어</a:t>
            </a:r>
          </a:p>
        </p:txBody>
      </p:sp>
      <p:cxnSp>
        <p:nvCxnSpPr>
          <p:cNvPr id="33" name="직선 연결선 32">
            <a:extLst>
              <a:ext uri="{FF2B5EF4-FFF2-40B4-BE49-F238E27FC236}">
                <a16:creationId xmlns:a16="http://schemas.microsoft.com/office/drawing/2014/main" id="{2E2033F4-2BDD-4FF7-8EC0-0854B317B246}"/>
              </a:ext>
            </a:extLst>
          </p:cNvPr>
          <p:cNvCxnSpPr>
            <a:cxnSpLocks/>
          </p:cNvCxnSpPr>
          <p:nvPr/>
        </p:nvCxnSpPr>
        <p:spPr>
          <a:xfrm>
            <a:off x="1271588" y="1089498"/>
            <a:ext cx="9648825" cy="0"/>
          </a:xfrm>
          <a:prstGeom prst="line">
            <a:avLst/>
          </a:prstGeom>
          <a:ln w="82550" cmpd="thickThin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직선 연결선 35">
            <a:extLst>
              <a:ext uri="{FF2B5EF4-FFF2-40B4-BE49-F238E27FC236}">
                <a16:creationId xmlns:a16="http://schemas.microsoft.com/office/drawing/2014/main" id="{7E15D60F-82EF-42D6-B971-ADB59B226CA1}"/>
              </a:ext>
            </a:extLst>
          </p:cNvPr>
          <p:cNvCxnSpPr>
            <a:cxnSpLocks/>
          </p:cNvCxnSpPr>
          <p:nvPr/>
        </p:nvCxnSpPr>
        <p:spPr>
          <a:xfrm>
            <a:off x="1271588" y="425878"/>
            <a:ext cx="9648825" cy="0"/>
          </a:xfrm>
          <a:prstGeom prst="line">
            <a:avLst/>
          </a:prstGeom>
          <a:ln w="82550" cmpd="thickThin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154113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5</Words>
  <Application>Microsoft Office PowerPoint</Application>
  <PresentationFormat>와이드스크린</PresentationFormat>
  <Paragraphs>1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5" baseType="lpstr">
      <vt:lpstr>나눔스퀘어 ExtraBold</vt:lpstr>
      <vt:lpstr>맑은 고딕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JIHOON Lee</dc:creator>
  <cp:lastModifiedBy>JIHOON Lee</cp:lastModifiedBy>
  <cp:revision>1</cp:revision>
  <dcterms:created xsi:type="dcterms:W3CDTF">2017-07-16T06:03:22Z</dcterms:created>
  <dcterms:modified xsi:type="dcterms:W3CDTF">2017-07-16T06:07:04Z</dcterms:modified>
</cp:coreProperties>
</file>

<file path=docProps/thumbnail.jpeg>
</file>