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102" y="5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DA8E19E4-5E32-4FB5-8FFA-4B8C865F43A2}"/>
    <pc:docChg chg="undo redo custSel addSld delSld modSld modMainMaster">
      <pc:chgData name="JIHOON Lee" userId="f3c7f4d099ee3eb8" providerId="LiveId" clId="{DA8E19E4-5E32-4FB5-8FFA-4B8C865F43A2}" dt="2017-07-16T07:27:01.871" v="344" actId="478"/>
      <pc:docMkLst>
        <pc:docMk/>
      </pc:docMkLst>
      <pc:sldChg chg="modSp add">
        <pc:chgData name="JIHOON Lee" userId="f3c7f4d099ee3eb8" providerId="LiveId" clId="{DA8E19E4-5E32-4FB5-8FFA-4B8C865F43A2}" dt="2017-07-16T07:21:21.939" v="230" actId="0"/>
        <pc:sldMkLst>
          <pc:docMk/>
          <pc:sldMk cId="1631779143" sldId="256"/>
        </pc:sldMkLst>
        <pc:spChg chg="mod">
          <ac:chgData name="JIHOON Lee" userId="f3c7f4d099ee3eb8" providerId="LiveId" clId="{DA8E19E4-5E32-4FB5-8FFA-4B8C865F43A2}" dt="2017-07-16T07:21:21.939" v="230" actId="0"/>
          <ac:spMkLst>
            <pc:docMk/>
            <pc:sldMk cId="1631779143" sldId="256"/>
            <ac:spMk id="2" creationId="{96745EED-438D-4FD5-8EB9-7D5826C726BB}"/>
          </ac:spMkLst>
        </pc:spChg>
      </pc:sldChg>
      <pc:sldChg chg="addSp modSp del">
        <pc:chgData name="JIHOON Lee" userId="f3c7f4d099ee3eb8" providerId="LiveId" clId="{DA8E19E4-5E32-4FB5-8FFA-4B8C865F43A2}" dt="2017-07-16T07:20:51.575" v="185" actId="2696"/>
        <pc:sldMkLst>
          <pc:docMk/>
          <pc:sldMk cId="3582299511" sldId="256"/>
        </pc:sldMkLst>
        <pc:spChg chg="add mod">
          <ac:chgData name="JIHOON Lee" userId="f3c7f4d099ee3eb8" providerId="LiveId" clId="{DA8E19E4-5E32-4FB5-8FFA-4B8C865F43A2}" dt="2017-07-16T07:14:44.550" v="46" actId="403"/>
          <ac:spMkLst>
            <pc:docMk/>
            <pc:sldMk cId="3582299511" sldId="256"/>
            <ac:spMk id="2" creationId="{081A09CF-AF2D-49A6-93C1-AD70CDD98DD9}"/>
          </ac:spMkLst>
        </pc:spChg>
        <pc:spChg chg="add">
          <ac:chgData name="JIHOON Lee" userId="f3c7f4d099ee3eb8" providerId="LiveId" clId="{DA8E19E4-5E32-4FB5-8FFA-4B8C865F43A2}" dt="2017-07-16T07:12:14.319" v="20" actId="478"/>
          <ac:spMkLst>
            <pc:docMk/>
            <pc:sldMk cId="3582299511" sldId="256"/>
            <ac:spMk id="3" creationId="{29FA9D6C-D258-44B0-9BF0-0EF058ADBC32}"/>
          </ac:spMkLst>
        </pc:spChg>
      </pc:sldChg>
      <pc:sldChg chg="modSp add">
        <pc:chgData name="JIHOON Lee" userId="f3c7f4d099ee3eb8" providerId="LiveId" clId="{DA8E19E4-5E32-4FB5-8FFA-4B8C865F43A2}" dt="2017-07-16T07:21:53.169" v="269" actId="0"/>
        <pc:sldMkLst>
          <pc:docMk/>
          <pc:sldMk cId="1467332534" sldId="257"/>
        </pc:sldMkLst>
        <pc:spChg chg="mod">
          <ac:chgData name="JIHOON Lee" userId="f3c7f4d099ee3eb8" providerId="LiveId" clId="{DA8E19E4-5E32-4FB5-8FFA-4B8C865F43A2}" dt="2017-07-16T07:21:53.169" v="269" actId="0"/>
          <ac:spMkLst>
            <pc:docMk/>
            <pc:sldMk cId="1467332534" sldId="257"/>
            <ac:spMk id="2" creationId="{EBB96C2B-3F43-4EE8-AF77-E8E8242513C9}"/>
          </ac:spMkLst>
        </pc:spChg>
      </pc:sldChg>
      <pc:sldChg chg="modSp add del">
        <pc:chgData name="JIHOON Lee" userId="f3c7f4d099ee3eb8" providerId="LiveId" clId="{DA8E19E4-5E32-4FB5-8FFA-4B8C865F43A2}" dt="2017-07-16T07:20:52.037" v="186" actId="2696"/>
        <pc:sldMkLst>
          <pc:docMk/>
          <pc:sldMk cId="3579122542" sldId="257"/>
        </pc:sldMkLst>
        <pc:spChg chg="mod">
          <ac:chgData name="JIHOON Lee" userId="f3c7f4d099ee3eb8" providerId="LiveId" clId="{DA8E19E4-5E32-4FB5-8FFA-4B8C865F43A2}" dt="2017-07-16T07:15:13.450" v="85" actId="20577"/>
          <ac:spMkLst>
            <pc:docMk/>
            <pc:sldMk cId="3579122542" sldId="257"/>
            <ac:spMk id="2" creationId="{8A08D641-12B2-49F1-8932-8DB011E8D3EA}"/>
          </ac:spMkLst>
        </pc:spChg>
      </pc:sldChg>
      <pc:sldChg chg="addSp delSp modSp add">
        <pc:chgData name="JIHOON Lee" userId="f3c7f4d099ee3eb8" providerId="LiveId" clId="{DA8E19E4-5E32-4FB5-8FFA-4B8C865F43A2}" dt="2017-07-16T07:27:01.871" v="344" actId="478"/>
        <pc:sldMkLst>
          <pc:docMk/>
          <pc:sldMk cId="1530614767" sldId="258"/>
        </pc:sldMkLst>
        <pc:spChg chg="del">
          <ac:chgData name="JIHOON Lee" userId="f3c7f4d099ee3eb8" providerId="LiveId" clId="{DA8E19E4-5E32-4FB5-8FFA-4B8C865F43A2}" dt="2017-07-16T07:26:38.449" v="333" actId="0"/>
          <ac:spMkLst>
            <pc:docMk/>
            <pc:sldMk cId="1530614767" sldId="258"/>
            <ac:spMk id="5" creationId="{83D3DA86-FEF1-4FB3-8832-3320939C9E4D}"/>
          </ac:spMkLst>
        </pc:spChg>
        <pc:spChg chg="del">
          <ac:chgData name="JIHOON Lee" userId="f3c7f4d099ee3eb8" providerId="LiveId" clId="{DA8E19E4-5E32-4FB5-8FFA-4B8C865F43A2}" dt="2017-07-16T07:26:35.058" v="332" actId="0"/>
          <ac:spMkLst>
            <pc:docMk/>
            <pc:sldMk cId="1530614767" sldId="258"/>
            <ac:spMk id="4" creationId="{D9AF793D-BBDC-4A69-B3FE-311C59E0CFCC}"/>
          </ac:spMkLst>
        </pc:spChg>
        <pc:spChg chg="del">
          <ac:chgData name="JIHOON Lee" userId="f3c7f4d099ee3eb8" providerId="LiveId" clId="{DA8E19E4-5E32-4FB5-8FFA-4B8C865F43A2}" dt="2017-07-16T07:26:25.468" v="330" actId="0"/>
          <ac:spMkLst>
            <pc:docMk/>
            <pc:sldMk cId="1530614767" sldId="258"/>
            <ac:spMk id="3" creationId="{A6BF6F5D-0429-4604-8DF7-91F8541B0A5B}"/>
          </ac:spMkLst>
        </pc:spChg>
        <pc:picChg chg="add del mod modCrop">
          <ac:chgData name="JIHOON Lee" userId="f3c7f4d099ee3eb8" providerId="LiveId" clId="{DA8E19E4-5E32-4FB5-8FFA-4B8C865F43A2}" dt="2017-07-16T07:27:01.871" v="344" actId="478"/>
          <ac:picMkLst>
            <pc:docMk/>
            <pc:sldMk cId="1530614767" sldId="258"/>
            <ac:picMk id="14" creationId="{3E5C5A89-BDBD-45D7-88CD-E03D8AF86681}"/>
          </ac:picMkLst>
        </pc:picChg>
        <pc:picChg chg="add mod">
          <ac:chgData name="JIHOON Lee" userId="f3c7f4d099ee3eb8" providerId="LiveId" clId="{DA8E19E4-5E32-4FB5-8FFA-4B8C865F43A2}" dt="2017-07-16T07:26:26.652" v="331" actId="27614"/>
          <ac:picMkLst>
            <pc:docMk/>
            <pc:sldMk cId="1530614767" sldId="258"/>
            <ac:picMk id="8" creationId="{E3988068-7DDF-48AC-AA15-78FC10D990AD}"/>
          </ac:picMkLst>
        </pc:picChg>
        <pc:picChg chg="add mod">
          <ac:chgData name="JIHOON Lee" userId="f3c7f4d099ee3eb8" providerId="LiveId" clId="{DA8E19E4-5E32-4FB5-8FFA-4B8C865F43A2}" dt="2017-07-16T07:26:39.648" v="335" actId="27614"/>
          <ac:picMkLst>
            <pc:docMk/>
            <pc:sldMk cId="1530614767" sldId="258"/>
            <ac:picMk id="12" creationId="{DE57AC88-393C-4C6C-8AD4-94E122DB8FE4}"/>
          </ac:picMkLst>
        </pc:picChg>
        <pc:picChg chg="add mod">
          <ac:chgData name="JIHOON Lee" userId="f3c7f4d099ee3eb8" providerId="LiveId" clId="{DA8E19E4-5E32-4FB5-8FFA-4B8C865F43A2}" dt="2017-07-16T07:26:38.575" v="334" actId="27614"/>
          <ac:picMkLst>
            <pc:docMk/>
            <pc:sldMk cId="1530614767" sldId="258"/>
            <ac:picMk id="10" creationId="{556E050E-ECD7-4062-BB98-85A9EA37CDB2}"/>
          </ac:picMkLst>
        </pc:picChg>
      </pc:sldChg>
      <pc:sldMasterChg chg="addSp delSp modSp addSldLayout delSldLayout modSldLayout">
        <pc:chgData name="JIHOON Lee" userId="f3c7f4d099ee3eb8" providerId="LiveId" clId="{DA8E19E4-5E32-4FB5-8FFA-4B8C865F43A2}" dt="2017-07-16T07:25:09.389" v="328" actId="0"/>
        <pc:sldMasterMkLst>
          <pc:docMk/>
          <pc:sldMasterMk cId="398157832" sldId="2147483648"/>
        </pc:sldMasterMkLst>
        <pc:spChg chg="add del mod">
          <ac:chgData name="JIHOON Lee" userId="f3c7f4d099ee3eb8" providerId="LiveId" clId="{DA8E19E4-5E32-4FB5-8FFA-4B8C865F43A2}" dt="2017-07-16T07:16:33.452" v="90" actId="478"/>
          <ac:spMkLst>
            <pc:docMk/>
            <pc:sldMasterMk cId="398157832" sldId="2147483648"/>
            <ac:spMk id="7" creationId="{DC750838-8362-458A-B693-04232FD4E537}"/>
          </ac:spMkLst>
        </pc:spChg>
        <pc:sldLayoutChg chg="addSp delSp modSp">
          <pc:sldLayoutMkLst>
            <pc:docMk/>
            <pc:sldMasterMk cId="398157832" sldId="2147483648"/>
            <pc:sldLayoutMk cId="2624469273" sldId="2147483649"/>
          </pc:sldLayoutMkLst>
          <pc:spChg chg="del">
            <ac:spMkLst>
              <pc:docMk/>
              <pc:sldMasterMk cId="398157832" sldId="2147483648"/>
              <pc:sldLayoutMk cId="2624469273" sldId="2147483649"/>
              <ac:spMk id="4" creationId="{2BBC7C8A-FD74-463A-8581-411661679644}"/>
            </ac:spMkLst>
          </pc:spChg>
          <pc:spChg chg="del">
            <ac:spMkLst>
              <pc:docMk/>
              <pc:sldMasterMk cId="398157832" sldId="2147483648"/>
              <pc:sldLayoutMk cId="2624469273" sldId="2147483649"/>
              <ac:spMk id="3" creationId="{87E9520E-6E13-449E-986C-FCD9D06C6DE9}"/>
            </ac:spMkLst>
          </pc:spChg>
          <pc:spChg chg="del">
            <ac:spMkLst>
              <pc:docMk/>
              <pc:sldMasterMk cId="398157832" sldId="2147483648"/>
              <pc:sldLayoutMk cId="2624469273" sldId="2147483649"/>
              <ac:spMk id="2" creationId="{20BBEA13-3760-4AAC-9E5A-0D9C8C95138A}"/>
            </ac:spMkLst>
          </pc:spChg>
          <pc:spChg chg="add del">
            <ac:spMkLst>
              <pc:docMk/>
              <pc:sldMasterMk cId="398157832" sldId="2147483648"/>
              <pc:sldLayoutMk cId="2624469273" sldId="2147483649"/>
              <ac:spMk id="7" creationId="{EE4F4572-D34D-446D-8486-E0F45606C004}"/>
            </ac:spMkLst>
          </pc:spChg>
          <pc:spChg chg="del">
            <ac:spMkLst>
              <pc:docMk/>
              <pc:sldMasterMk cId="398157832" sldId="2147483648"/>
              <pc:sldLayoutMk cId="2624469273" sldId="2147483649"/>
              <ac:spMk id="5" creationId="{3E2759F3-7A2F-49DE-8FA0-1D81F6DE5666}"/>
            </ac:spMkLst>
          </pc:spChg>
          <pc:spChg chg="add mod">
            <ac:spMkLst>
              <pc:docMk/>
              <pc:sldMasterMk cId="398157832" sldId="2147483648"/>
              <pc:sldLayoutMk cId="2624469273" sldId="2147483649"/>
              <ac:spMk id="8" creationId="{85666E72-8E96-4E40-840F-174A18830CBF}"/>
            </ac:spMkLst>
          </pc:spChg>
          <pc:spChg chg="del">
            <ac:spMkLst>
              <pc:docMk/>
              <pc:sldMasterMk cId="398157832" sldId="2147483648"/>
              <pc:sldLayoutMk cId="2624469273" sldId="2147483649"/>
              <ac:spMk id="6" creationId="{8CD08024-82AA-4D75-9427-EC33446D068C}"/>
            </ac:spMkLst>
          </pc:spChg>
        </pc:sldLayoutChg>
        <pc:sldLayoutChg chg="addSp delSp modSp add del">
          <pc:sldLayoutMkLst>
            <pc:docMk/>
            <pc:sldMasterMk cId="398157832" sldId="2147483648"/>
            <pc:sldLayoutMk cId="3074198108" sldId="2147483650"/>
          </pc:sldLayoutMkLst>
          <pc:spChg chg="del">
            <ac:spMkLst>
              <pc:docMk/>
              <pc:sldMasterMk cId="398157832" sldId="2147483648"/>
              <pc:sldLayoutMk cId="3074198108" sldId="2147483650"/>
              <ac:spMk id="4" creationId="{F5FB7FFC-32A4-40C1-ACF3-61D407997279}"/>
            </ac:spMkLst>
          </pc:spChg>
          <pc:spChg chg="del">
            <ac:spMkLst>
              <pc:docMk/>
              <pc:sldMasterMk cId="398157832" sldId="2147483648"/>
              <pc:sldLayoutMk cId="3074198108" sldId="2147483650"/>
              <ac:spMk id="5" creationId="{FE7E177F-60F4-4368-9F12-3ED41D1F3492}"/>
            </ac:spMkLst>
          </pc:spChg>
          <pc:spChg chg="del">
            <ac:spMkLst>
              <pc:docMk/>
              <pc:sldMasterMk cId="398157832" sldId="2147483648"/>
              <pc:sldLayoutMk cId="3074198108" sldId="2147483650"/>
              <ac:spMk id="3" creationId="{66A7DD83-93A4-48E0-9C2A-20B6B73098A3}"/>
            </ac:spMkLst>
          </pc:spChg>
          <pc:spChg chg="del">
            <ac:spMkLst>
              <pc:docMk/>
              <pc:sldMasterMk cId="398157832" sldId="2147483648"/>
              <pc:sldLayoutMk cId="3074198108" sldId="2147483650"/>
              <ac:spMk id="2" creationId="{02A40288-91A2-43E4-B744-351494E72858}"/>
            </ac:spMkLst>
          </pc:spChg>
          <pc:spChg chg="add mod">
            <ac:spMkLst>
              <pc:docMk/>
              <pc:sldMasterMk cId="398157832" sldId="2147483648"/>
              <pc:sldLayoutMk cId="3074198108" sldId="2147483650"/>
              <ac:spMk id="8" creationId="{9276A907-E24E-4F98-8C99-55CC987D1309}"/>
            </ac:spMkLst>
          </pc:spChg>
          <pc:spChg chg="add mod">
            <ac:spMkLst>
              <pc:docMk/>
              <pc:sldMasterMk cId="398157832" sldId="2147483648"/>
              <pc:sldLayoutMk cId="3074198108" sldId="2147483650"/>
              <ac:spMk id="9" creationId="{95B65531-9F7C-4B19-B3A5-D353A9C81610}"/>
            </ac:spMkLst>
          </pc:spChg>
          <pc:spChg chg="add del">
            <ac:spMkLst>
              <pc:docMk/>
              <pc:sldMasterMk cId="398157832" sldId="2147483648"/>
              <pc:sldLayoutMk cId="3074198108" sldId="2147483650"/>
              <ac:spMk id="7" creationId="{0D6B36F3-CA45-43A1-991D-99889F3A032C}"/>
            </ac:spMkLst>
          </pc:spChg>
          <pc:spChg chg="del">
            <ac:spMkLst>
              <pc:docMk/>
              <pc:sldMasterMk cId="398157832" sldId="2147483648"/>
              <pc:sldLayoutMk cId="3074198108" sldId="2147483650"/>
              <ac:spMk id="6" creationId="{D4074932-C610-4067-A854-FD0DDAFB05F0}"/>
            </ac:spMkLst>
          </pc:spChg>
          <pc:picChg chg="add mod">
            <ac:picMkLst>
              <pc:docMk/>
              <pc:sldMasterMk cId="398157832" sldId="2147483648"/>
              <pc:sldLayoutMk cId="3074198108" sldId="2147483650"/>
              <ac:picMk id="11" creationId="{881D3D08-C72A-4DF7-A217-3E6710614994}"/>
            </ac:picMkLst>
          </pc:picChg>
        </pc:sldLayoutChg>
        <pc:sldLayoutChg chg="add del">
          <pc:sldLayoutMkLst>
            <pc:docMk/>
            <pc:sldMasterMk cId="398157832" sldId="2147483648"/>
            <pc:sldLayoutMk cId="1033465903" sldId="2147483651"/>
          </pc:sldLayoutMkLst>
        </pc:sldLayoutChg>
        <pc:sldLayoutChg chg="addSp delSp modSp">
          <pc:sldLayoutMkLst>
            <pc:docMk/>
            <pc:sldMasterMk cId="398157832" sldId="2147483648"/>
            <pc:sldLayoutMk cId="1300935231" sldId="2147483651"/>
          </pc:sldLayoutMkLst>
          <pc:spChg chg="add del">
            <ac:spMkLst>
              <pc:docMk/>
              <pc:sldMasterMk cId="398157832" sldId="2147483648"/>
              <pc:sldLayoutMk cId="1300935231" sldId="2147483651"/>
              <ac:spMk id="4" creationId="{E47E7B6E-B77D-4A20-9347-A44C1EC3D93F}"/>
            </ac:spMkLst>
          </pc:spChg>
          <pc:spChg chg="add mod">
            <ac:spMkLst>
              <pc:docMk/>
              <pc:sldMasterMk cId="398157832" sldId="2147483648"/>
              <pc:sldLayoutMk cId="1300935231" sldId="2147483651"/>
              <ac:spMk id="7" creationId="{DD743A36-A7AC-4945-87F3-EF21DFDBCE34}"/>
            </ac:spMkLst>
          </pc:spChg>
          <pc:spChg chg="add mod">
            <ac:spMkLst>
              <pc:docMk/>
              <pc:sldMasterMk cId="398157832" sldId="2147483648"/>
              <pc:sldLayoutMk cId="1300935231" sldId="2147483651"/>
              <ac:spMk id="10" creationId="{B951A68F-DEC6-4A1D-9E53-510E3826FB58}"/>
            </ac:spMkLst>
          </pc:spChg>
          <pc:spChg chg="add mod">
            <ac:spMkLst>
              <pc:docMk/>
              <pc:sldMasterMk cId="398157832" sldId="2147483648"/>
              <pc:sldLayoutMk cId="1300935231" sldId="2147483651"/>
              <ac:spMk id="3" creationId="{04FE5690-D6BD-4E84-A228-2BF8F2C1260A}"/>
            </ac:spMkLst>
          </pc:spChg>
          <pc:spChg chg="add mod">
            <ac:spMkLst>
              <pc:docMk/>
              <pc:sldMasterMk cId="398157832" sldId="2147483648"/>
              <pc:sldLayoutMk cId="1300935231" sldId="2147483651"/>
              <ac:spMk id="5" creationId="{CC6B818D-8829-4C69-830A-32BB6EB75BEB}"/>
            </ac:spMkLst>
          </pc:spChg>
          <pc:spChg chg="add del">
            <ac:spMkLst>
              <pc:docMk/>
              <pc:sldMasterMk cId="398157832" sldId="2147483648"/>
              <pc:sldLayoutMk cId="1300935231" sldId="2147483651"/>
              <ac:spMk id="2" creationId="{EED4B474-47F6-4607-8AA4-DE2B08DAB86B}"/>
            </ac:spMkLst>
          </pc:spChg>
        </pc:sldLayoutChg>
        <pc:sldLayoutChg chg="addSp delSp modSp del">
          <pc:sldLayoutMkLst>
            <pc:docMk/>
            <pc:sldMasterMk cId="398157832" sldId="2147483648"/>
            <pc:sldLayoutMk cId="2411279627" sldId="2147483651"/>
          </pc:sldLayoutMkLst>
          <pc:spChg chg="del">
            <ac:spMkLst>
              <pc:docMk/>
              <pc:sldMasterMk cId="398157832" sldId="2147483648"/>
              <pc:sldLayoutMk cId="2411279627" sldId="2147483651"/>
              <ac:spMk id="4" creationId="{5911315C-E2DC-4BA6-AFC7-6BA6204B1AC9}"/>
            </ac:spMkLst>
          </pc:spChg>
          <pc:spChg chg="add mod">
            <ac:spMkLst>
              <pc:docMk/>
              <pc:sldMasterMk cId="398157832" sldId="2147483648"/>
              <pc:sldLayoutMk cId="2411279627" sldId="2147483651"/>
              <ac:spMk id="9" creationId="{2D61FD5F-0C7B-4860-9A0B-FD3079158D80}"/>
            </ac:spMkLst>
          </pc:spChg>
          <pc:spChg chg="del">
            <ac:spMkLst>
              <pc:docMk/>
              <pc:sldMasterMk cId="398157832" sldId="2147483648"/>
              <pc:sldLayoutMk cId="2411279627" sldId="2147483651"/>
              <ac:spMk id="2" creationId="{D78EA556-3AF4-46D0-AE0A-E949E1098AD5}"/>
            </ac:spMkLst>
          </pc:spChg>
          <pc:spChg chg="add mod">
            <ac:spMkLst>
              <pc:docMk/>
              <pc:sldMasterMk cId="398157832" sldId="2147483648"/>
              <pc:sldLayoutMk cId="2411279627" sldId="2147483651"/>
              <ac:spMk id="7" creationId="{B6B01AB1-3DBB-48C0-BD17-63C28C41B38B}"/>
            </ac:spMkLst>
          </pc:spChg>
          <pc:spChg chg="del">
            <ac:spMkLst>
              <pc:docMk/>
              <pc:sldMasterMk cId="398157832" sldId="2147483648"/>
              <pc:sldLayoutMk cId="2411279627" sldId="2147483651"/>
              <ac:spMk id="3" creationId="{C6894406-535D-46CE-8A2B-58A3D3B6938B}"/>
            </ac:spMkLst>
          </pc:spChg>
          <pc:spChg chg="add del">
            <ac:spMkLst>
              <pc:docMk/>
              <pc:sldMasterMk cId="398157832" sldId="2147483648"/>
              <pc:sldLayoutMk cId="2411279627" sldId="2147483651"/>
              <ac:spMk id="8" creationId="{ABF152B6-6F88-4C43-BF1B-C9E27451252D}"/>
            </ac:spMkLst>
          </pc:spChg>
          <pc:spChg chg="del">
            <ac:spMkLst>
              <pc:docMk/>
              <pc:sldMasterMk cId="398157832" sldId="2147483648"/>
              <pc:sldLayoutMk cId="2411279627" sldId="2147483651"/>
              <ac:spMk id="5" creationId="{206D8CBC-422A-437A-9A72-33CBC85B524E}"/>
            </ac:spMkLst>
          </pc:spChg>
          <pc:picChg chg="add">
            <ac:picMkLst>
              <pc:docMk/>
              <pc:sldMasterMk cId="398157832" sldId="2147483648"/>
              <pc:sldLayoutMk cId="2411279627" sldId="2147483651"/>
              <ac:picMk id="6" creationId="{7BA3D2A6-0B21-4DE9-82A2-4337B415DB65}"/>
            </ac:picMkLst>
          </pc:picChg>
        </pc:sldLayoutChg>
        <pc:sldLayoutChg chg="add del">
          <pc:sldLayoutMkLst>
            <pc:docMk/>
            <pc:sldMasterMk cId="398157832" sldId="2147483648"/>
            <pc:sldLayoutMk cId="660365765" sldId="2147483652"/>
          </pc:sldLayoutMkLst>
        </pc:sldLayoutChg>
        <pc:sldLayoutChg chg="add del">
          <pc:sldLayoutMkLst>
            <pc:docMk/>
            <pc:sldMasterMk cId="398157832" sldId="2147483648"/>
            <pc:sldLayoutMk cId="2759163614" sldId="2147483653"/>
          </pc:sldLayoutMkLst>
        </pc:sldLayoutChg>
        <pc:sldLayoutChg chg="add del">
          <pc:sldLayoutMkLst>
            <pc:docMk/>
            <pc:sldMasterMk cId="398157832" sldId="2147483648"/>
            <pc:sldLayoutMk cId="2792025452" sldId="2147483654"/>
          </pc:sldLayoutMkLst>
        </pc:sldLayoutChg>
        <pc:sldLayoutChg chg="add del">
          <pc:sldLayoutMkLst>
            <pc:docMk/>
            <pc:sldMasterMk cId="398157832" sldId="2147483648"/>
            <pc:sldLayoutMk cId="1035264839" sldId="2147483655"/>
          </pc:sldLayoutMkLst>
        </pc:sldLayoutChg>
        <pc:sldLayoutChg chg="add del">
          <pc:sldLayoutMkLst>
            <pc:docMk/>
            <pc:sldMasterMk cId="398157832" sldId="2147483648"/>
            <pc:sldLayoutMk cId="2494823752" sldId="2147483656"/>
          </pc:sldLayoutMkLst>
        </pc:sldLayoutChg>
        <pc:sldLayoutChg chg="add del">
          <pc:sldLayoutMkLst>
            <pc:docMk/>
            <pc:sldMasterMk cId="398157832" sldId="2147483648"/>
            <pc:sldLayoutMk cId="3810484086" sldId="2147483657"/>
          </pc:sldLayoutMkLst>
        </pc:sldLayoutChg>
        <pc:sldLayoutChg chg="add del">
          <pc:sldLayoutMkLst>
            <pc:docMk/>
            <pc:sldMasterMk cId="398157832" sldId="2147483648"/>
            <pc:sldLayoutMk cId="1344665836" sldId="2147483658"/>
          </pc:sldLayoutMkLst>
        </pc:sldLayoutChg>
        <pc:sldLayoutChg chg="add del">
          <pc:sldLayoutMkLst>
            <pc:docMk/>
            <pc:sldMasterMk cId="398157832" sldId="2147483648"/>
            <pc:sldLayoutMk cId="1134553668" sldId="2147483659"/>
          </pc:sldLayoutMkLst>
        </pc:sldLayoutChg>
      </pc:sldMasterChg>
    </pc:docChg>
  </pc:docChgLst>
  <pc:docChgLst>
    <pc:chgData name="JIHOON Lee" userId="f3c7f4d099ee3eb8" providerId="LiveId" clId="{E2130282-DA72-4F10-9F59-8EABA1AE2015}"/>
    <pc:docChg chg="custSel modSld">
      <pc:chgData name="JIHOON Lee" userId="f3c7f4d099ee3eb8" providerId="LiveId" clId="{E2130282-DA72-4F10-9F59-8EABA1AE2015}" dt="2017-07-16T13:52:01.264" v="156" actId="1076"/>
      <pc:docMkLst>
        <pc:docMk/>
      </pc:docMkLst>
      <pc:sldChg chg="addSp modSp">
        <pc:chgData name="JIHOON Lee" userId="f3c7f4d099ee3eb8" providerId="LiveId" clId="{E2130282-DA72-4F10-9F59-8EABA1AE2015}" dt="2017-07-16T13:52:01.264" v="156" actId="1076"/>
        <pc:sldMkLst>
          <pc:docMk/>
          <pc:sldMk cId="1530614767" sldId="258"/>
        </pc:sldMkLst>
        <pc:spChg chg="mod">
          <ac:chgData name="JIHOON Lee" userId="f3c7f4d099ee3eb8" providerId="LiveId" clId="{E2130282-DA72-4F10-9F59-8EABA1AE2015}" dt="2017-07-16T13:51:25.966" v="28" actId="0"/>
          <ac:spMkLst>
            <pc:docMk/>
            <pc:sldMk cId="1530614767" sldId="258"/>
            <ac:spMk id="2" creationId="{0336DC61-EE04-4D26-8B84-0323F310FAF6}"/>
          </ac:spMkLst>
        </pc:spChg>
        <pc:spChg chg="mod">
          <ac:chgData name="JIHOON Lee" userId="f3c7f4d099ee3eb8" providerId="LiveId" clId="{E2130282-DA72-4F10-9F59-8EABA1AE2015}" dt="2017-07-16T13:51:37.274" v="119" actId="0"/>
          <ac:spMkLst>
            <pc:docMk/>
            <pc:sldMk cId="1530614767" sldId="258"/>
            <ac:spMk id="6" creationId="{E3FB00C1-32D1-4F38-8394-20FA43561C68}"/>
          </ac:spMkLst>
        </pc:spChg>
        <pc:spChg chg="add mod">
          <ac:chgData name="JIHOON Lee" userId="f3c7f4d099ee3eb8" providerId="LiveId" clId="{E2130282-DA72-4F10-9F59-8EABA1AE2015}" dt="2017-07-16T13:52:01.264" v="156" actId="1076"/>
          <ac:spMkLst>
            <pc:docMk/>
            <pc:sldMk cId="1530614767" sldId="258"/>
            <ac:spMk id="7" creationId="{26620482-6FDE-4344-9506-6B44EF68AA5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7">
            <a:extLst>
              <a:ext uri="{FF2B5EF4-FFF2-40B4-BE49-F238E27FC236}">
                <a16:creationId xmlns:a16="http://schemas.microsoft.com/office/drawing/2014/main" id="{85666E72-8E96-4E40-840F-174A18830CB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69725" y="2474913"/>
            <a:ext cx="7315200" cy="1198562"/>
          </a:xfrm>
        </p:spPr>
        <p:txBody>
          <a:bodyPr>
            <a:normAutofit/>
          </a:bodyPr>
          <a:lstStyle>
            <a:lvl1pPr marL="0" indent="0">
              <a:buNone/>
              <a:defRPr sz="7200"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제목을 입력하세요</a:t>
            </a:r>
            <a:r>
              <a:rPr lang="en-US" altLang="ko-KR" dirty="0"/>
              <a:t>!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24469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7">
            <a:extLst>
              <a:ext uri="{FF2B5EF4-FFF2-40B4-BE49-F238E27FC236}">
                <a16:creationId xmlns:a16="http://schemas.microsoft.com/office/drawing/2014/main" id="{9276A907-E24E-4F98-8C99-55CC987D13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3113" y="543910"/>
            <a:ext cx="6100762" cy="582612"/>
          </a:xfrm>
        </p:spPr>
        <p:txBody>
          <a:bodyPr>
            <a:noAutofit/>
          </a:bodyPr>
          <a:lstStyle>
            <a:lvl1pPr marL="0" indent="0">
              <a:buNone/>
              <a:defRPr sz="3600"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소제목을 입력하세요</a:t>
            </a:r>
            <a:r>
              <a:rPr lang="en-US" altLang="ko-KR" dirty="0"/>
              <a:t>!</a:t>
            </a:r>
            <a:endParaRPr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95B65531-9F7C-4B19-B3A5-D353A9C81610}"/>
              </a:ext>
            </a:extLst>
          </p:cNvPr>
          <p:cNvSpPr/>
          <p:nvPr userDrawn="1"/>
        </p:nvSpPr>
        <p:spPr>
          <a:xfrm>
            <a:off x="441434" y="0"/>
            <a:ext cx="331679" cy="108782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래픽 10" descr="컴퓨터">
            <a:extLst>
              <a:ext uri="{FF2B5EF4-FFF2-40B4-BE49-F238E27FC236}">
                <a16:creationId xmlns:a16="http://schemas.microsoft.com/office/drawing/2014/main" id="{881D3D08-C72A-4DF7-A217-3E67106149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6827" y="21212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198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7">
            <a:extLst>
              <a:ext uri="{FF2B5EF4-FFF2-40B4-BE49-F238E27FC236}">
                <a16:creationId xmlns:a16="http://schemas.microsoft.com/office/drawing/2014/main" id="{9276A907-E24E-4F98-8C99-55CC987D13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3113" y="543910"/>
            <a:ext cx="6100762" cy="582612"/>
          </a:xfrm>
        </p:spPr>
        <p:txBody>
          <a:bodyPr>
            <a:noAutofit/>
          </a:bodyPr>
          <a:lstStyle>
            <a:lvl1pPr marL="0" indent="0">
              <a:buNone/>
              <a:defRPr sz="3600"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소제목을 입력하세요</a:t>
            </a:r>
            <a:r>
              <a:rPr lang="en-US" altLang="ko-KR" dirty="0"/>
              <a:t>!</a:t>
            </a:r>
            <a:endParaRPr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95B65531-9F7C-4B19-B3A5-D353A9C81610}"/>
              </a:ext>
            </a:extLst>
          </p:cNvPr>
          <p:cNvSpPr/>
          <p:nvPr userDrawn="1"/>
        </p:nvSpPr>
        <p:spPr>
          <a:xfrm>
            <a:off x="441434" y="0"/>
            <a:ext cx="331679" cy="108782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래픽 10" descr="컴퓨터">
            <a:extLst>
              <a:ext uri="{FF2B5EF4-FFF2-40B4-BE49-F238E27FC236}">
                <a16:creationId xmlns:a16="http://schemas.microsoft.com/office/drawing/2014/main" id="{881D3D08-C72A-4DF7-A217-3E67106149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6827" y="212122"/>
            <a:ext cx="914400" cy="914400"/>
          </a:xfrm>
          <a:prstGeom prst="rect">
            <a:avLst/>
          </a:prstGeom>
        </p:spPr>
      </p:pic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4FE5690-D6BD-4E84-A228-2BF8F2C126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3113" y="1781174"/>
            <a:ext cx="4430438" cy="4430439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그림 개체 틀 2">
            <a:extLst>
              <a:ext uri="{FF2B5EF4-FFF2-40B4-BE49-F238E27FC236}">
                <a16:creationId xmlns:a16="http://schemas.microsoft.com/office/drawing/2014/main" id="{DD743A36-A7AC-4945-87F3-EF21DFDBCE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30058" y="1781175"/>
            <a:ext cx="2175969" cy="217597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0" name="그림 개체 틀 2">
            <a:extLst>
              <a:ext uri="{FF2B5EF4-FFF2-40B4-BE49-F238E27FC236}">
                <a16:creationId xmlns:a16="http://schemas.microsoft.com/office/drawing/2014/main" id="{B951A68F-DEC6-4A1D-9E53-510E3826FB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30058" y="4035644"/>
            <a:ext cx="2175969" cy="217597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CC6B818D-8829-4C69-830A-32BB6EB75BE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1113" y="1781175"/>
            <a:ext cx="3625850" cy="4430713"/>
          </a:xfrm>
        </p:spPr>
        <p:txBody>
          <a:bodyPr/>
          <a:lstStyle>
            <a:lvl1pPr marL="0" indent="0">
              <a:buNone/>
              <a:defRPr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</a:lstStyle>
          <a:p>
            <a:pPr lvl="0"/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내용을 입력하세요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00935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01E51CB-D15E-4F75-87C9-DF1E071E4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DFB3636-73D8-4EC9-A795-79D646BF7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755F48-DA9D-465F-ACAE-5A1A94B366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7372C-B985-4DA2-B7A0-564FE3D16B7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CBF1730-4976-4FE5-AF89-10A65C09CD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9713FDE-2405-4F97-BDA3-ABDF440C5E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C5A72-21C3-4547-B373-619D92C1997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157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96745EED-438D-4FD5-8EB9-7D5826C726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46155" y="2474913"/>
            <a:ext cx="7315200" cy="1198562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ko-KR" altLang="en-US" dirty="0"/>
              <a:t>마케팅 비법 프레젠테이션</a:t>
            </a:r>
          </a:p>
        </p:txBody>
      </p:sp>
    </p:spTree>
    <p:extLst>
      <p:ext uri="{BB962C8B-B14F-4D97-AF65-F5344CB8AC3E}">
        <p14:creationId xmlns:p14="http://schemas.microsoft.com/office/powerpoint/2010/main" val="1631779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EBB96C2B-3F43-4EE8-AF77-E8E8242513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1) </a:t>
            </a:r>
            <a:r>
              <a:rPr lang="ko-KR" altLang="en-US" dirty="0"/>
              <a:t>마케팅 비법 </a:t>
            </a:r>
            <a:r>
              <a:rPr lang="en-US" altLang="ko-KR" dirty="0"/>
              <a:t>4</a:t>
            </a:r>
            <a:r>
              <a:rPr lang="ko-KR" altLang="en-US" dirty="0"/>
              <a:t>가지 설명</a:t>
            </a:r>
          </a:p>
        </p:txBody>
      </p:sp>
    </p:spTree>
    <p:extLst>
      <p:ext uri="{BB962C8B-B14F-4D97-AF65-F5344CB8AC3E}">
        <p14:creationId xmlns:p14="http://schemas.microsoft.com/office/powerpoint/2010/main" val="1467332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0336DC61-EE04-4D26-8B84-0323F310FA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/>
              <a:t>소제목을 입력하세요</a:t>
            </a:r>
          </a:p>
        </p:txBody>
      </p:sp>
      <p:pic>
        <p:nvPicPr>
          <p:cNvPr id="8" name="그림 개체 틀 7" descr="담장, 창문, 실내이(가) 표시된 사진&#10;&#10;매우 높은 신뢰도로 생성된 설명">
            <a:extLst>
              <a:ext uri="{FF2B5EF4-FFF2-40B4-BE49-F238E27FC236}">
                <a16:creationId xmlns:a16="http://schemas.microsoft.com/office/drawing/2014/main" id="{E3988068-7DDF-48AC-AA15-78FC10D990A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3" r="16663"/>
          <a:stretch>
            <a:fillRect/>
          </a:stretch>
        </p:blipFill>
        <p:spPr/>
      </p:pic>
      <p:pic>
        <p:nvPicPr>
          <p:cNvPr id="10" name="그림 개체 틀 9" descr="사람, 전자기기, 실내, 남자이(가) 표시된 사진&#10;&#10;매우 높은 신뢰도로 생성된 설명">
            <a:extLst>
              <a:ext uri="{FF2B5EF4-FFF2-40B4-BE49-F238E27FC236}">
                <a16:creationId xmlns:a16="http://schemas.microsoft.com/office/drawing/2014/main" id="{556E050E-ECD7-4062-BB98-85A9EA37CDB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4" r="16704"/>
          <a:stretch>
            <a:fillRect/>
          </a:stretch>
        </p:blipFill>
        <p:spPr/>
      </p:pic>
      <p:pic>
        <p:nvPicPr>
          <p:cNvPr id="12" name="그림 개체 틀 11" descr="실외, 대지, 하늘, 서있는이(가) 표시된 사진&#10;&#10;매우 높은 신뢰도로 생성된 설명">
            <a:extLst>
              <a:ext uri="{FF2B5EF4-FFF2-40B4-BE49-F238E27FC236}">
                <a16:creationId xmlns:a16="http://schemas.microsoft.com/office/drawing/2014/main" id="{DE57AC88-393C-4C6C-8AD4-94E122DB8FE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7" r="16687"/>
          <a:stretch>
            <a:fillRect/>
          </a:stretch>
        </p:blipFill>
        <p:spPr/>
      </p:pic>
      <p:sp>
        <p:nvSpPr>
          <p:cNvPr id="6" name="텍스트 개체 틀 5">
            <a:extLst>
              <a:ext uri="{FF2B5EF4-FFF2-40B4-BE49-F238E27FC236}">
                <a16:creationId xmlns:a16="http://schemas.microsoft.com/office/drawing/2014/main" id="{E3FB00C1-32D1-4F38-8394-20FA43561C6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457200" indent="-457200">
              <a:buFontTx/>
              <a:buChar char="-"/>
            </a:pPr>
            <a:r>
              <a:rPr lang="ko-KR" altLang="en-US" dirty="0"/>
              <a:t>이미지를 입력하세요</a:t>
            </a:r>
            <a:endParaRPr lang="en-US" altLang="ko-KR" dirty="0"/>
          </a:p>
          <a:p>
            <a:pPr marL="457200" indent="-457200">
              <a:buFontTx/>
              <a:buChar char="-"/>
            </a:pPr>
            <a:r>
              <a:rPr lang="ko-KR" altLang="en-US" dirty="0"/>
              <a:t>내용을 입력하세요</a:t>
            </a:r>
            <a:endParaRPr lang="en-US" altLang="ko-KR" dirty="0"/>
          </a:p>
          <a:p>
            <a:pPr marL="457200" indent="-457200">
              <a:buFontTx/>
              <a:buChar char="-"/>
            </a:pPr>
            <a:r>
              <a:rPr lang="en-US" altLang="ko-KR" dirty="0"/>
              <a:t>000</a:t>
            </a:r>
            <a:r>
              <a:rPr lang="ko-KR" altLang="en-US" dirty="0"/>
              <a:t>을 입력하세요</a:t>
            </a:r>
          </a:p>
        </p:txBody>
      </p:sp>
      <p:sp>
        <p:nvSpPr>
          <p:cNvPr id="7" name="텍스트 개체 틀 1">
            <a:extLst>
              <a:ext uri="{FF2B5EF4-FFF2-40B4-BE49-F238E27FC236}">
                <a16:creationId xmlns:a16="http://schemas.microsoft.com/office/drawing/2014/main" id="{26620482-6FDE-4344-9506-6B44EF68AA50}"/>
              </a:ext>
            </a:extLst>
          </p:cNvPr>
          <p:cNvSpPr txBox="1">
            <a:spLocks/>
          </p:cNvSpPr>
          <p:nvPr/>
        </p:nvSpPr>
        <p:spPr>
          <a:xfrm>
            <a:off x="773113" y="219318"/>
            <a:ext cx="6100762" cy="5826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8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소제목을 입력하세요</a:t>
            </a:r>
          </a:p>
        </p:txBody>
      </p:sp>
    </p:spTree>
    <p:extLst>
      <p:ext uri="{BB962C8B-B14F-4D97-AF65-F5344CB8AC3E}">
        <p14:creationId xmlns:p14="http://schemas.microsoft.com/office/powerpoint/2010/main" val="1530614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21</Words>
  <Application>Microsoft Office PowerPoint</Application>
  <PresentationFormat>와이드스크린</PresentationFormat>
  <Paragraphs>7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8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7</cp:revision>
  <dcterms:created xsi:type="dcterms:W3CDTF">2017-07-16T07:05:34Z</dcterms:created>
  <dcterms:modified xsi:type="dcterms:W3CDTF">2017-07-18T11:09:16Z</dcterms:modified>
</cp:coreProperties>
</file>