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8" r:id="rId4"/>
    <p:sldId id="261" r:id="rId5"/>
    <p:sldId id="259" r:id="rId6"/>
    <p:sldId id="262" r:id="rId7"/>
    <p:sldId id="260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53" autoAdjust="0"/>
    <p:restoredTop sz="94660"/>
  </p:normalViewPr>
  <p:slideViewPr>
    <p:cSldViewPr snapToGrid="0">
      <p:cViewPr>
        <p:scale>
          <a:sx n="50" d="100"/>
          <a:sy n="50" d="100"/>
        </p:scale>
        <p:origin x="4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D74B4CC8-02DF-4FF2-A521-7A64A8ED3AC6}"/>
    <pc:docChg chg="undo redo custSel addSld delSld modSld sldOrd modMainMaster">
      <pc:chgData name="JIHOON Lee" userId="f3c7f4d099ee3eb8" providerId="LiveId" clId="{D74B4CC8-02DF-4FF2-A521-7A64A8ED3AC6}" dt="2017-07-16T12:30:40.235" v="1517" actId="2696"/>
      <pc:docMkLst>
        <pc:docMk/>
      </pc:docMkLst>
      <pc:sldChg chg="modSp del">
        <pc:chgData name="JIHOON Lee" userId="f3c7f4d099ee3eb8" providerId="LiveId" clId="{D74B4CC8-02DF-4FF2-A521-7A64A8ED3AC6}" dt="2017-07-16T12:14:44.130" v="383" actId="2696"/>
        <pc:sldMkLst>
          <pc:docMk/>
          <pc:sldMk cId="2714825758" sldId="257"/>
        </pc:sldMkLst>
        <pc:spChg chg="mod">
          <ac:chgData name="JIHOON Lee" userId="f3c7f4d099ee3eb8" providerId="LiveId" clId="{D74B4CC8-02DF-4FF2-A521-7A64A8ED3AC6}" dt="2017-07-16T12:10:21.997" v="55" actId="14100"/>
          <ac:spMkLst>
            <pc:docMk/>
            <pc:sldMk cId="2714825758" sldId="257"/>
            <ac:spMk id="2" creationId="{DAD84738-D5C6-4A51-979D-1D1BE2A6881C}"/>
          </ac:spMkLst>
        </pc:spChg>
      </pc:sldChg>
      <pc:sldChg chg="addSp delSp modSp">
        <pc:chgData name="JIHOON Lee" userId="f3c7f4d099ee3eb8" providerId="LiveId" clId="{D74B4CC8-02DF-4FF2-A521-7A64A8ED3AC6}" dt="2017-07-16T12:30:32.864" v="1515" actId="0"/>
        <pc:sldMkLst>
          <pc:docMk/>
          <pc:sldMk cId="1952280033" sldId="258"/>
        </pc:sldMkLst>
        <pc:spChg chg="add del mod">
          <ac:chgData name="JIHOON Lee" userId="f3c7f4d099ee3eb8" providerId="LiveId" clId="{D74B4CC8-02DF-4FF2-A521-7A64A8ED3AC6}" dt="2017-07-16T12:30:32.864" v="1515" actId="0"/>
          <ac:spMkLst>
            <pc:docMk/>
            <pc:sldMk cId="1952280033" sldId="258"/>
            <ac:spMk id="9" creationId="{7175F8F8-31E2-4BD4-B4E7-9DAB11773ECB}"/>
          </ac:spMkLst>
        </pc:spChg>
        <pc:spChg chg="add del mod">
          <ac:chgData name="JIHOON Lee" userId="f3c7f4d099ee3eb8" providerId="LiveId" clId="{D74B4CC8-02DF-4FF2-A521-7A64A8ED3AC6}" dt="2017-07-16T12:30:32.864" v="1515" actId="0"/>
          <ac:spMkLst>
            <pc:docMk/>
            <pc:sldMk cId="1952280033" sldId="258"/>
            <ac:spMk id="5" creationId="{A454FF69-E66A-448C-9CBC-8B621159AF1C}"/>
          </ac:spMkLst>
        </pc:spChg>
        <pc:spChg chg="add del mod">
          <ac:chgData name="JIHOON Lee" userId="f3c7f4d099ee3eb8" providerId="LiveId" clId="{D74B4CC8-02DF-4FF2-A521-7A64A8ED3AC6}" dt="2017-07-16T12:30:32.864" v="1515" actId="0"/>
          <ac:spMkLst>
            <pc:docMk/>
            <pc:sldMk cId="1952280033" sldId="258"/>
            <ac:spMk id="10" creationId="{CC9B711A-94AC-45CF-BEAA-83D6E9FB1DAE}"/>
          </ac:spMkLst>
        </pc:spChg>
        <pc:spChg chg="add del mod">
          <ac:chgData name="JIHOON Lee" userId="f3c7f4d099ee3eb8" providerId="LiveId" clId="{D74B4CC8-02DF-4FF2-A521-7A64A8ED3AC6}" dt="2017-07-16T12:30:32.864" v="1515" actId="0"/>
          <ac:spMkLst>
            <pc:docMk/>
            <pc:sldMk cId="1952280033" sldId="258"/>
            <ac:spMk id="4" creationId="{FBCB5C21-2C6D-4E94-A773-A625CDD8D4EF}"/>
          </ac:spMkLst>
        </pc:spChg>
        <pc:spChg chg="add del mod">
          <ac:chgData name="JIHOON Lee" userId="f3c7f4d099ee3eb8" providerId="LiveId" clId="{D74B4CC8-02DF-4FF2-A521-7A64A8ED3AC6}" dt="2017-07-16T12:28:00.488" v="1400" actId="478"/>
          <ac:spMkLst>
            <pc:docMk/>
            <pc:sldMk cId="1952280033" sldId="258"/>
            <ac:spMk id="14" creationId="{86B7025F-2BAD-413A-9BA4-8AB72112FFA3}"/>
          </ac:spMkLst>
        </pc:spChg>
        <pc:spChg chg="add del mod">
          <ac:chgData name="JIHOON Lee" userId="f3c7f4d099ee3eb8" providerId="LiveId" clId="{D74B4CC8-02DF-4FF2-A521-7A64A8ED3AC6}" dt="2017-07-16T12:28:00.488" v="1400" actId="478"/>
          <ac:spMkLst>
            <pc:docMk/>
            <pc:sldMk cId="1952280033" sldId="258"/>
            <ac:spMk id="12" creationId="{8A9C4D0F-5047-49EA-9542-A1993DD03F67}"/>
          </ac:spMkLst>
        </pc:spChg>
        <pc:spChg chg="add del mod">
          <ac:chgData name="JIHOON Lee" userId="f3c7f4d099ee3eb8" providerId="LiveId" clId="{D74B4CC8-02DF-4FF2-A521-7A64A8ED3AC6}" dt="2017-07-16T12:30:32.864" v="1515" actId="0"/>
          <ac:spMkLst>
            <pc:docMk/>
            <pc:sldMk cId="1952280033" sldId="258"/>
            <ac:spMk id="11" creationId="{A5A256D6-3E7A-4F44-96E4-5AAA994E9970}"/>
          </ac:spMkLst>
        </pc:spChg>
        <pc:spChg chg="add del mod">
          <ac:chgData name="JIHOON Lee" userId="f3c7f4d099ee3eb8" providerId="LiveId" clId="{D74B4CC8-02DF-4FF2-A521-7A64A8ED3AC6}" dt="2017-07-16T12:30:32.864" v="1515" actId="0"/>
          <ac:spMkLst>
            <pc:docMk/>
            <pc:sldMk cId="1952280033" sldId="258"/>
            <ac:spMk id="6" creationId="{E7492D90-F91E-443E-B99E-88CEBEA412F9}"/>
          </ac:spMkLst>
        </pc:spChg>
        <pc:spChg chg="add del mod">
          <ac:chgData name="JIHOON Lee" userId="f3c7f4d099ee3eb8" providerId="LiveId" clId="{D74B4CC8-02DF-4FF2-A521-7A64A8ED3AC6}" dt="2017-07-16T12:30:32.864" v="1515" actId="0"/>
          <ac:spMkLst>
            <pc:docMk/>
            <pc:sldMk cId="1952280033" sldId="258"/>
            <ac:spMk id="8" creationId="{CE3B0EAE-EEA5-47CC-AE65-C4F7EFC91CAB}"/>
          </ac:spMkLst>
        </pc:spChg>
        <pc:spChg chg="add del mod">
          <ac:chgData name="JIHOON Lee" userId="f3c7f4d099ee3eb8" providerId="LiveId" clId="{D74B4CC8-02DF-4FF2-A521-7A64A8ED3AC6}" dt="2017-07-16T12:30:32.864" v="1515" actId="0"/>
          <ac:spMkLst>
            <pc:docMk/>
            <pc:sldMk cId="1952280033" sldId="258"/>
            <ac:spMk id="7" creationId="{67F0F764-02AD-4C94-A2D3-64081C8F3067}"/>
          </ac:spMkLst>
        </pc:spChg>
        <pc:spChg chg="add del mod">
          <ac:chgData name="JIHOON Lee" userId="f3c7f4d099ee3eb8" providerId="LiveId" clId="{D74B4CC8-02DF-4FF2-A521-7A64A8ED3AC6}" dt="2017-07-16T12:28:00.488" v="1400" actId="478"/>
          <ac:spMkLst>
            <pc:docMk/>
            <pc:sldMk cId="1952280033" sldId="258"/>
            <ac:spMk id="15" creationId="{DAEE89FC-47F4-4BFB-B95F-C5FAB6039F37}"/>
          </ac:spMkLst>
        </pc:spChg>
        <pc:spChg chg="add del mod">
          <ac:chgData name="JIHOON Lee" userId="f3c7f4d099ee3eb8" providerId="LiveId" clId="{D74B4CC8-02DF-4FF2-A521-7A64A8ED3AC6}" dt="2017-07-16T12:28:00.488" v="1400" actId="478"/>
          <ac:spMkLst>
            <pc:docMk/>
            <pc:sldMk cId="1952280033" sldId="258"/>
            <ac:spMk id="13" creationId="{AA19442D-7FB5-4EFD-9E03-64F909F92A84}"/>
          </ac:spMkLst>
        </pc:spChg>
      </pc:sldChg>
      <pc:sldChg chg="addSp">
        <pc:chgData name="JIHOON Lee" userId="f3c7f4d099ee3eb8" providerId="LiveId" clId="{D74B4CC8-02DF-4FF2-A521-7A64A8ED3AC6}" dt="2017-07-16T12:28:37.421" v="1511" actId="0"/>
        <pc:sldMkLst>
          <pc:docMk/>
          <pc:sldMk cId="4222848756" sldId="259"/>
        </pc:sldMkLst>
        <pc:spChg chg="add">
          <ac:chgData name="JIHOON Lee" userId="f3c7f4d099ee3eb8" providerId="LiveId" clId="{D74B4CC8-02DF-4FF2-A521-7A64A8ED3AC6}" dt="2017-07-16T12:28:37.421" v="1511" actId="0"/>
          <ac:spMkLst>
            <pc:docMk/>
            <pc:sldMk cId="4222848756" sldId="259"/>
            <ac:spMk id="8" creationId="{341FE267-95B2-4229-9436-593D1352EB16}"/>
          </ac:spMkLst>
        </pc:spChg>
        <pc:spChg chg="add">
          <ac:chgData name="JIHOON Lee" userId="f3c7f4d099ee3eb8" providerId="LiveId" clId="{D74B4CC8-02DF-4FF2-A521-7A64A8ED3AC6}" dt="2017-07-16T12:28:37.421" v="1511" actId="0"/>
          <ac:spMkLst>
            <pc:docMk/>
            <pc:sldMk cId="4222848756" sldId="259"/>
            <ac:spMk id="4" creationId="{945FF595-6CA8-4699-AE4D-9492DC1CA5DE}"/>
          </ac:spMkLst>
        </pc:spChg>
        <pc:spChg chg="add">
          <ac:chgData name="JIHOON Lee" userId="f3c7f4d099ee3eb8" providerId="LiveId" clId="{D74B4CC8-02DF-4FF2-A521-7A64A8ED3AC6}" dt="2017-07-16T12:28:37.421" v="1511" actId="0"/>
          <ac:spMkLst>
            <pc:docMk/>
            <pc:sldMk cId="4222848756" sldId="259"/>
            <ac:spMk id="5" creationId="{1DF80D7B-E100-4602-B9A8-8B6FE067DC37}"/>
          </ac:spMkLst>
        </pc:spChg>
        <pc:spChg chg="add">
          <ac:chgData name="JIHOON Lee" userId="f3c7f4d099ee3eb8" providerId="LiveId" clId="{D74B4CC8-02DF-4FF2-A521-7A64A8ED3AC6}" dt="2017-07-16T12:28:37.421" v="1511" actId="0"/>
          <ac:spMkLst>
            <pc:docMk/>
            <pc:sldMk cId="4222848756" sldId="259"/>
            <ac:spMk id="9" creationId="{76595EAA-B551-4ADC-8FD7-DA4CBEE9A2A1}"/>
          </ac:spMkLst>
        </pc:spChg>
        <pc:spChg chg="add">
          <ac:chgData name="JIHOON Lee" userId="f3c7f4d099ee3eb8" providerId="LiveId" clId="{D74B4CC8-02DF-4FF2-A521-7A64A8ED3AC6}" dt="2017-07-16T12:28:37.421" v="1511" actId="0"/>
          <ac:spMkLst>
            <pc:docMk/>
            <pc:sldMk cId="4222848756" sldId="259"/>
            <ac:spMk id="6" creationId="{7AF6E572-7884-4890-B1F2-FE60F3E8A333}"/>
          </ac:spMkLst>
        </pc:spChg>
        <pc:spChg chg="add">
          <ac:chgData name="JIHOON Lee" userId="f3c7f4d099ee3eb8" providerId="LiveId" clId="{D74B4CC8-02DF-4FF2-A521-7A64A8ED3AC6}" dt="2017-07-16T12:28:37.421" v="1511" actId="0"/>
          <ac:spMkLst>
            <pc:docMk/>
            <pc:sldMk cId="4222848756" sldId="259"/>
            <ac:spMk id="11" creationId="{30D20354-A8E4-4F4C-9A5B-70A54D6C6344}"/>
          </ac:spMkLst>
        </pc:spChg>
        <pc:spChg chg="add">
          <ac:chgData name="JIHOON Lee" userId="f3c7f4d099ee3eb8" providerId="LiveId" clId="{D74B4CC8-02DF-4FF2-A521-7A64A8ED3AC6}" dt="2017-07-16T12:28:37.421" v="1511" actId="0"/>
          <ac:spMkLst>
            <pc:docMk/>
            <pc:sldMk cId="4222848756" sldId="259"/>
            <ac:spMk id="10" creationId="{0DFAD5E2-39E3-4445-A519-9F56D676FCD1}"/>
          </ac:spMkLst>
        </pc:spChg>
        <pc:spChg chg="add">
          <ac:chgData name="JIHOON Lee" userId="f3c7f4d099ee3eb8" providerId="LiveId" clId="{D74B4CC8-02DF-4FF2-A521-7A64A8ED3AC6}" dt="2017-07-16T12:28:37.421" v="1511" actId="0"/>
          <ac:spMkLst>
            <pc:docMk/>
            <pc:sldMk cId="4222848756" sldId="259"/>
            <ac:spMk id="7" creationId="{F7CC4665-D651-4935-89EA-75AFE0CEA101}"/>
          </ac:spMkLst>
        </pc:spChg>
      </pc:sldChg>
      <pc:sldChg chg="addSp">
        <pc:chgData name="JIHOON Lee" userId="f3c7f4d099ee3eb8" providerId="LiveId" clId="{D74B4CC8-02DF-4FF2-A521-7A64A8ED3AC6}" dt="2017-07-16T12:28:38.684" v="1512" actId="0"/>
        <pc:sldMkLst>
          <pc:docMk/>
          <pc:sldMk cId="469591416" sldId="260"/>
        </pc:sldMkLst>
        <pc:spChg chg="add">
          <ac:chgData name="JIHOON Lee" userId="f3c7f4d099ee3eb8" providerId="LiveId" clId="{D74B4CC8-02DF-4FF2-A521-7A64A8ED3AC6}" dt="2017-07-16T12:28:38.684" v="1512" actId="0"/>
          <ac:spMkLst>
            <pc:docMk/>
            <pc:sldMk cId="469591416" sldId="260"/>
            <ac:spMk id="11" creationId="{0824D329-51D6-44A8-8690-B5615DECB30A}"/>
          </ac:spMkLst>
        </pc:spChg>
        <pc:spChg chg="add">
          <ac:chgData name="JIHOON Lee" userId="f3c7f4d099ee3eb8" providerId="LiveId" clId="{D74B4CC8-02DF-4FF2-A521-7A64A8ED3AC6}" dt="2017-07-16T12:28:38.684" v="1512" actId="0"/>
          <ac:spMkLst>
            <pc:docMk/>
            <pc:sldMk cId="469591416" sldId="260"/>
            <ac:spMk id="10" creationId="{FFC691E4-3F8A-48B7-8980-52E3C03615F7}"/>
          </ac:spMkLst>
        </pc:spChg>
        <pc:spChg chg="add">
          <ac:chgData name="JIHOON Lee" userId="f3c7f4d099ee3eb8" providerId="LiveId" clId="{D74B4CC8-02DF-4FF2-A521-7A64A8ED3AC6}" dt="2017-07-16T12:28:38.684" v="1512" actId="0"/>
          <ac:spMkLst>
            <pc:docMk/>
            <pc:sldMk cId="469591416" sldId="260"/>
            <ac:spMk id="7" creationId="{71255359-1377-4C48-AA48-8FDFB5D903E3}"/>
          </ac:spMkLst>
        </pc:spChg>
        <pc:spChg chg="add">
          <ac:chgData name="JIHOON Lee" userId="f3c7f4d099ee3eb8" providerId="LiveId" clId="{D74B4CC8-02DF-4FF2-A521-7A64A8ED3AC6}" dt="2017-07-16T12:28:38.684" v="1512" actId="0"/>
          <ac:spMkLst>
            <pc:docMk/>
            <pc:sldMk cId="469591416" sldId="260"/>
            <ac:spMk id="8" creationId="{1EB759EA-266B-47A1-96FD-7895A0D946E6}"/>
          </ac:spMkLst>
        </pc:spChg>
        <pc:spChg chg="add">
          <ac:chgData name="JIHOON Lee" userId="f3c7f4d099ee3eb8" providerId="LiveId" clId="{D74B4CC8-02DF-4FF2-A521-7A64A8ED3AC6}" dt="2017-07-16T12:28:38.684" v="1512" actId="0"/>
          <ac:spMkLst>
            <pc:docMk/>
            <pc:sldMk cId="469591416" sldId="260"/>
            <ac:spMk id="4" creationId="{7005973B-D531-4C99-BC24-EE28F455C660}"/>
          </ac:spMkLst>
        </pc:spChg>
        <pc:spChg chg="add">
          <ac:chgData name="JIHOON Lee" userId="f3c7f4d099ee3eb8" providerId="LiveId" clId="{D74B4CC8-02DF-4FF2-A521-7A64A8ED3AC6}" dt="2017-07-16T12:28:38.684" v="1512" actId="0"/>
          <ac:spMkLst>
            <pc:docMk/>
            <pc:sldMk cId="469591416" sldId="260"/>
            <ac:spMk id="9" creationId="{3ADDD90D-13B3-4504-84DC-120ED9CB1610}"/>
          </ac:spMkLst>
        </pc:spChg>
        <pc:spChg chg="add">
          <ac:chgData name="JIHOON Lee" userId="f3c7f4d099ee3eb8" providerId="LiveId" clId="{D74B4CC8-02DF-4FF2-A521-7A64A8ED3AC6}" dt="2017-07-16T12:28:38.684" v="1512" actId="0"/>
          <ac:spMkLst>
            <pc:docMk/>
            <pc:sldMk cId="469591416" sldId="260"/>
            <ac:spMk id="6" creationId="{93048D1B-73BB-4E8E-808D-CA9AF6F1987D}"/>
          </ac:spMkLst>
        </pc:spChg>
        <pc:spChg chg="add">
          <ac:chgData name="JIHOON Lee" userId="f3c7f4d099ee3eb8" providerId="LiveId" clId="{D74B4CC8-02DF-4FF2-A521-7A64A8ED3AC6}" dt="2017-07-16T12:28:38.684" v="1512" actId="0"/>
          <ac:spMkLst>
            <pc:docMk/>
            <pc:sldMk cId="469591416" sldId="260"/>
            <ac:spMk id="5" creationId="{5D78C703-951D-446A-BE07-50B1CEEE49FB}"/>
          </ac:spMkLst>
        </pc:spChg>
      </pc:sldChg>
      <pc:sldChg chg="addSp delSp modSp">
        <pc:chgData name="JIHOON Lee" userId="f3c7f4d099ee3eb8" providerId="LiveId" clId="{D74B4CC8-02DF-4FF2-A521-7A64A8ED3AC6}" dt="2017-07-16T12:27:48.024" v="1397" actId="0"/>
        <pc:sldMkLst>
          <pc:docMk/>
          <pc:sldMk cId="220696172" sldId="261"/>
        </pc:sldMkLst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12" creationId="{5D293E8C-1F8B-449B-AD61-96123770F662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15" creationId="{F162155E-0808-49FA-95C1-EC4D28661A10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7" creationId="{885C5960-6440-4386-8594-5042DBE7D7DD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8" creationId="{3289A671-DF39-4EDC-8E50-6BF7A019D35D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5" creationId="{A32E7691-2601-465A-A480-30BA25C95501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14" creationId="{6CA1C846-5339-4909-9A43-38DB87CFFA66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9" creationId="{99592EF4-146C-4248-8DE2-F303BF6BDB2C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6" creationId="{E5E42BFC-17FA-4D74-9F74-F4498ADE4908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4" creationId="{91E9F387-FD55-4BC6-9584-B8555FE5BBFD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13" creationId="{90CFD15B-5175-4144-8771-891298B0E4AE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10" creationId="{1CE66BC6-00F6-4917-8402-A73019A299E6}"/>
          </ac:spMkLst>
        </pc:spChg>
        <pc:spChg chg="add del mod">
          <ac:chgData name="JIHOON Lee" userId="f3c7f4d099ee3eb8" providerId="LiveId" clId="{D74B4CC8-02DF-4FF2-A521-7A64A8ED3AC6}" dt="2017-07-16T12:27:48.024" v="1397" actId="0"/>
          <ac:spMkLst>
            <pc:docMk/>
            <pc:sldMk cId="220696172" sldId="261"/>
            <ac:spMk id="11" creationId="{7FA57709-37D6-4731-A1B8-F0481A7FB3D8}"/>
          </ac:spMkLst>
        </pc:spChg>
      </pc:sldChg>
      <pc:sldChg chg="addSp delSp modSp add del">
        <pc:chgData name="JIHOON Lee" userId="f3c7f4d099ee3eb8" providerId="LiveId" clId="{D74B4CC8-02DF-4FF2-A521-7A64A8ED3AC6}" dt="2017-07-16T12:14:43.658" v="382" actId="2696"/>
        <pc:sldMkLst>
          <pc:docMk/>
          <pc:sldMk cId="461300257" sldId="263"/>
        </pc:sldMkLst>
        <pc:spChg chg="mod ord">
          <ac:chgData name="JIHOON Lee" userId="f3c7f4d099ee3eb8" providerId="LiveId" clId="{D74B4CC8-02DF-4FF2-A521-7A64A8ED3AC6}" dt="2017-07-16T12:12:12.685" v="138" actId="1076"/>
          <ac:spMkLst>
            <pc:docMk/>
            <pc:sldMk cId="461300257" sldId="263"/>
            <ac:spMk id="2" creationId="{3F33E731-8F52-4419-BD5C-72CACB8553BE}"/>
          </ac:spMkLst>
        </pc:spChg>
        <pc:spChg chg="add del">
          <ac:chgData name="JIHOON Lee" userId="f3c7f4d099ee3eb8" providerId="LiveId" clId="{D74B4CC8-02DF-4FF2-A521-7A64A8ED3AC6}" dt="2017-07-16T12:11:58.628" v="93" actId="26606"/>
          <ac:spMkLst>
            <pc:docMk/>
            <pc:sldMk cId="461300257" sldId="263"/>
            <ac:spMk id="12" creationId="{00000000-0000-0000-0000-000000000000}"/>
          </ac:spMkLst>
        </pc:spChg>
        <pc:spChg chg="del">
          <ac:chgData name="JIHOON Lee" userId="f3c7f4d099ee3eb8" providerId="LiveId" clId="{D74B4CC8-02DF-4FF2-A521-7A64A8ED3AC6}" dt="2017-07-16T12:11:55.303" v="90" actId="0"/>
          <ac:spMkLst>
            <pc:docMk/>
            <pc:sldMk cId="461300257" sldId="263"/>
            <ac:spMk id="3" creationId="{99F481F6-E71A-4065-BDAC-1D330FE39DF4}"/>
          </ac:spMkLst>
        </pc:spChg>
        <pc:spChg chg="add del">
          <ac:chgData name="JIHOON Lee" userId="f3c7f4d099ee3eb8" providerId="LiveId" clId="{D74B4CC8-02DF-4FF2-A521-7A64A8ED3AC6}" dt="2017-07-16T12:11:58.628" v="93" actId="26606"/>
          <ac:spMkLst>
            <pc:docMk/>
            <pc:sldMk cId="461300257" sldId="263"/>
            <ac:spMk id="10" creationId="{00000000-0000-0000-0000-000000000000}"/>
          </ac:spMkLst>
        </pc:spChg>
        <pc:picChg chg="add mod">
          <ac:chgData name="JIHOON Lee" userId="f3c7f4d099ee3eb8" providerId="LiveId" clId="{D74B4CC8-02DF-4FF2-A521-7A64A8ED3AC6}" dt="2017-07-16T12:11:58.628" v="93" actId="26606"/>
          <ac:picMkLst>
            <pc:docMk/>
            <pc:sldMk cId="461300257" sldId="263"/>
            <ac:picMk id="5" creationId="{02285648-7DB0-4E2C-B471-052BB59E5B96}"/>
          </ac:picMkLst>
        </pc:picChg>
      </pc:sldChg>
      <pc:sldChg chg="add del">
        <pc:chgData name="JIHOON Lee" userId="f3c7f4d099ee3eb8" providerId="LiveId" clId="{D74B4CC8-02DF-4FF2-A521-7A64A8ED3AC6}" dt="2017-07-16T12:12:44.565" v="148" actId="0"/>
        <pc:sldMkLst>
          <pc:docMk/>
          <pc:sldMk cId="2446408609" sldId="264"/>
        </pc:sldMkLst>
      </pc:sldChg>
      <pc:sldChg chg="add del">
        <pc:chgData name="JIHOON Lee" userId="f3c7f4d099ee3eb8" providerId="LiveId" clId="{D74B4CC8-02DF-4FF2-A521-7A64A8ED3AC6}" dt="2017-07-16T12:13:01.486" v="188" actId="0"/>
        <pc:sldMkLst>
          <pc:docMk/>
          <pc:sldMk cId="2512090589" sldId="264"/>
        </pc:sldMkLst>
      </pc:sldChg>
      <pc:sldChg chg="addSp delSp modSp add">
        <pc:chgData name="JIHOON Lee" userId="f3c7f4d099ee3eb8" providerId="LiveId" clId="{D74B4CC8-02DF-4FF2-A521-7A64A8ED3AC6}" dt="2017-07-16T12:30:22.634" v="1513" actId="0"/>
        <pc:sldMkLst>
          <pc:docMk/>
          <pc:sldMk cId="4156739793" sldId="264"/>
        </pc:sldMkLst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8" creationId="{CFE629FE-5A4D-43A5-9DED-3436A09718B1}"/>
          </ac:spMkLst>
        </pc:spChg>
        <pc:spChg chg="add mod">
          <ac:chgData name="JIHOON Lee" userId="f3c7f4d099ee3eb8" providerId="LiveId" clId="{D74B4CC8-02DF-4FF2-A521-7A64A8ED3AC6}" dt="2017-07-16T12:26:39.091" v="1268" actId="0"/>
          <ac:spMkLst>
            <pc:docMk/>
            <pc:sldMk cId="4156739793" sldId="264"/>
            <ac:spMk id="8" creationId="{91F3973E-97D9-433C-B9F4-6AC3F3B9B2B5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2" creationId="{96554F05-0CB4-4F46-8228-22824573DE52}"/>
          </ac:spMkLst>
        </pc:spChg>
        <pc:spChg chg="mod">
          <ac:chgData name="JIHOON Lee" userId="f3c7f4d099ee3eb8" providerId="LiveId" clId="{D74B4CC8-02DF-4FF2-A521-7A64A8ED3AC6}" dt="2017-07-16T12:14:27.315" v="378" actId="20577"/>
          <ac:spMkLst>
            <pc:docMk/>
            <pc:sldMk cId="4156739793" sldId="264"/>
            <ac:spMk id="2" creationId="{A1AE5A52-2903-4C1E-82FD-9736C6B544FE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7" creationId="{528023D6-A3D3-4CEB-89E9-509A965F152E}"/>
          </ac:spMkLst>
        </pc:spChg>
        <pc:spChg chg="del">
          <ac:chgData name="JIHOON Lee" userId="f3c7f4d099ee3eb8" providerId="LiveId" clId="{D74B4CC8-02DF-4FF2-A521-7A64A8ED3AC6}" dt="2017-07-16T12:14:30.803" v="379" actId="0"/>
          <ac:spMkLst>
            <pc:docMk/>
            <pc:sldMk cId="4156739793" sldId="264"/>
            <ac:spMk id="3" creationId="{90F633E0-AE05-412F-9797-DC5FBA69E2C5}"/>
          </ac:spMkLst>
        </pc:spChg>
        <pc:spChg chg="mod">
          <ac:chgData name="JIHOON Lee" userId="f3c7f4d099ee3eb8" providerId="LiveId" clId="{D74B4CC8-02DF-4FF2-A521-7A64A8ED3AC6}" dt="2017-07-16T12:14:09.676" v="320" actId="0"/>
          <ac:spMkLst>
            <pc:docMk/>
            <pc:sldMk cId="4156739793" sldId="264"/>
            <ac:spMk id="4" creationId="{E90C69F0-D6DD-4CCE-A2EC-8C99A97C99B3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6" creationId="{7F674C4A-A7AE-46C9-8F34-AE9B87AD77F3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5" creationId="{F4ADB6EC-BDBE-47BE-862F-69915B43F485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9" creationId="{AF4B5FED-F97D-40D8-9AED-65D0D16D6192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4" creationId="{C73F9754-FA91-404B-A7C9-4CE66892A64E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0" creationId="{73969F5E-46A7-4D98-B3C3-1F6CDC7876C6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3" creationId="{983997A6-BCE9-400E-B501-2FE4580F3925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9" creationId="{1BFDBA75-81F7-4AC6-9E8F-306121DB0458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7" creationId="{83B694F5-DF6F-4D65-A6DA-356D18BD22B8}"/>
          </ac:spMkLst>
        </pc:spChg>
        <pc:spChg chg="add del mod">
          <ac:chgData name="JIHOON Lee" userId="f3c7f4d099ee3eb8" providerId="LiveId" clId="{D74B4CC8-02DF-4FF2-A521-7A64A8ED3AC6}" dt="2017-07-16T12:30:22.634" v="1513" actId="0"/>
          <ac:spMkLst>
            <pc:docMk/>
            <pc:sldMk cId="4156739793" sldId="264"/>
            <ac:spMk id="11" creationId="{F82E094B-C341-4D16-B170-4913DCD05B3F}"/>
          </ac:spMkLst>
        </pc:spChg>
        <pc:picChg chg="add mod modCrop">
          <ac:chgData name="JIHOON Lee" userId="f3c7f4d099ee3eb8" providerId="LiveId" clId="{D74B4CC8-02DF-4FF2-A521-7A64A8ED3AC6}" dt="2017-07-16T12:14:35.455" v="381" actId="18131"/>
          <ac:picMkLst>
            <pc:docMk/>
            <pc:sldMk cId="4156739793" sldId="264"/>
            <ac:picMk id="6" creationId="{3316AB62-1F8B-4D0B-9867-7C428F7D2FF7}"/>
          </ac:picMkLst>
        </pc:picChg>
      </pc:sldChg>
      <pc:sldChg chg="addSp delSp modSp add del">
        <pc:chgData name="JIHOON Lee" userId="f3c7f4d099ee3eb8" providerId="LiveId" clId="{D74B4CC8-02DF-4FF2-A521-7A64A8ED3AC6}" dt="2017-07-16T12:21:18.421" v="849" actId="2696"/>
        <pc:sldMkLst>
          <pc:docMk/>
          <pc:sldMk cId="512404657" sldId="265"/>
        </pc:sldMkLst>
        <pc:spChg chg="del">
          <ac:chgData name="JIHOON Lee" userId="f3c7f4d099ee3eb8" providerId="LiveId" clId="{D74B4CC8-02DF-4FF2-A521-7A64A8ED3AC6}" dt="2017-07-16T12:19:00.076" v="554" actId="0"/>
          <ac:spMkLst>
            <pc:docMk/>
            <pc:sldMk cId="512404657" sldId="265"/>
            <ac:spMk id="2" creationId="{5548F8A8-D083-4078-AEB5-A1A5E7D9F9C4}"/>
          </ac:spMkLst>
        </pc:spChg>
        <pc:spChg chg="mod">
          <ac:chgData name="JIHOON Lee" userId="f3c7f4d099ee3eb8" providerId="LiveId" clId="{D74B4CC8-02DF-4FF2-A521-7A64A8ED3AC6}" dt="2017-07-16T12:20:10.796" v="817" actId="0"/>
          <ac:spMkLst>
            <pc:docMk/>
            <pc:sldMk cId="512404657" sldId="265"/>
            <ac:spMk id="5" creationId="{7595F5A4-B707-428D-98F6-2CE0CD30970E}"/>
          </ac:spMkLst>
        </pc:spChg>
        <pc:spChg chg="mod">
          <ac:chgData name="JIHOON Lee" userId="f3c7f4d099ee3eb8" providerId="LiveId" clId="{D74B4CC8-02DF-4FF2-A521-7A64A8ED3AC6}" dt="2017-07-16T12:19:57.276" v="737" actId="0"/>
          <ac:spMkLst>
            <pc:docMk/>
            <pc:sldMk cId="512404657" sldId="265"/>
            <ac:spMk id="3" creationId="{76BDF81D-9439-4050-A856-D5698413C660}"/>
          </ac:spMkLst>
        </pc:spChg>
        <pc:spChg chg="mod">
          <ac:chgData name="JIHOON Lee" userId="f3c7f4d099ee3eb8" providerId="LiveId" clId="{D74B4CC8-02DF-4FF2-A521-7A64A8ED3AC6}" dt="2017-07-16T12:20:03.656" v="771" actId="0"/>
          <ac:spMkLst>
            <pc:docMk/>
            <pc:sldMk cId="512404657" sldId="265"/>
            <ac:spMk id="4" creationId="{5EBEDB97-F1DA-4646-9677-8BEB582A0E87}"/>
          </ac:spMkLst>
        </pc:spChg>
        <pc:picChg chg="add mod">
          <ac:chgData name="JIHOON Lee" userId="f3c7f4d099ee3eb8" providerId="LiveId" clId="{D74B4CC8-02DF-4FF2-A521-7A64A8ED3AC6}" dt="2017-07-16T12:19:01.176" v="555" actId="27614"/>
          <ac:picMkLst>
            <pc:docMk/>
            <pc:sldMk cId="512404657" sldId="265"/>
            <ac:picMk id="8" creationId="{F8563D53-DBDD-4C90-A29C-05031FE811E2}"/>
          </ac:picMkLst>
        </pc:picChg>
      </pc:sldChg>
      <pc:sldChg chg="addSp delSp modSp add ord">
        <pc:chgData name="JIHOON Lee" userId="f3c7f4d099ee3eb8" providerId="LiveId" clId="{D74B4CC8-02DF-4FF2-A521-7A64A8ED3AC6}" dt="2017-07-16T12:25:23.034" v="1264" actId="0"/>
        <pc:sldMkLst>
          <pc:docMk/>
          <pc:sldMk cId="2730467981" sldId="265"/>
        </pc:sldMkLst>
        <pc:spChg chg="mod">
          <ac:chgData name="JIHOON Lee" userId="f3c7f4d099ee3eb8" providerId="LiveId" clId="{D74B4CC8-02DF-4FF2-A521-7A64A8ED3AC6}" dt="2017-07-16T12:24:48.301" v="1259" actId="2711"/>
          <ac:spMkLst>
            <pc:docMk/>
            <pc:sldMk cId="2730467981" sldId="265"/>
            <ac:spMk id="4" creationId="{19ABF281-71F9-4201-88F5-35F03C8C6A50}"/>
          </ac:spMkLst>
        </pc:spChg>
        <pc:spChg chg="add mod">
          <ac:chgData name="JIHOON Lee" userId="f3c7f4d099ee3eb8" providerId="LiveId" clId="{D74B4CC8-02DF-4FF2-A521-7A64A8ED3AC6}" dt="2017-07-16T12:24:24.191" v="1255" actId="0"/>
          <ac:spMkLst>
            <pc:docMk/>
            <pc:sldMk cId="2730467981" sldId="265"/>
            <ac:spMk id="7" creationId="{51806656-0365-42C2-94DD-8904D45B51D4}"/>
          </ac:spMkLst>
        </pc:spChg>
        <pc:spChg chg="del">
          <ac:chgData name="JIHOON Lee" userId="f3c7f4d099ee3eb8" providerId="LiveId" clId="{D74B4CC8-02DF-4FF2-A521-7A64A8ED3AC6}" dt="2017-07-16T12:21:32.075" v="852" actId="0"/>
          <ac:spMkLst>
            <pc:docMk/>
            <pc:sldMk cId="2730467981" sldId="265"/>
            <ac:spMk id="2" creationId="{06842931-7364-4AF3-9CBA-315FC28E6C1D}"/>
          </ac:spMkLst>
        </pc:spChg>
        <pc:spChg chg="mod">
          <ac:chgData name="JIHOON Lee" userId="f3c7f4d099ee3eb8" providerId="LiveId" clId="{D74B4CC8-02DF-4FF2-A521-7A64A8ED3AC6}" dt="2017-07-16T12:24:34.095" v="1258" actId="20577"/>
          <ac:spMkLst>
            <pc:docMk/>
            <pc:sldMk cId="2730467981" sldId="265"/>
            <ac:spMk id="3" creationId="{E8CB220D-084A-4C5C-B9AF-2E788B920D7E}"/>
          </ac:spMkLst>
        </pc:spChg>
        <pc:picChg chg="add mod">
          <ac:chgData name="JIHOON Lee" userId="f3c7f4d099ee3eb8" providerId="LiveId" clId="{D74B4CC8-02DF-4FF2-A521-7A64A8ED3AC6}" dt="2017-07-16T12:24:55.001" v="1262" actId="1076"/>
          <ac:picMkLst>
            <pc:docMk/>
            <pc:sldMk cId="2730467981" sldId="265"/>
            <ac:picMk id="6" creationId="{1E9E69A7-1FEA-475E-A794-612C0D52DB7F}"/>
          </ac:picMkLst>
        </pc:picChg>
      </pc:sldChg>
      <pc:sldChg chg="add del">
        <pc:chgData name="JIHOON Lee" userId="f3c7f4d099ee3eb8" providerId="LiveId" clId="{D74B4CC8-02DF-4FF2-A521-7A64A8ED3AC6}" dt="2017-07-16T12:21:22.022" v="850" actId="2696"/>
        <pc:sldMkLst>
          <pc:docMk/>
          <pc:sldMk cId="575842569" sldId="266"/>
        </pc:sldMkLst>
      </pc:sldChg>
      <pc:sldMasterChg chg="delSldLayout modSldLayout">
        <pc:chgData name="JIHOON Lee" userId="f3c7f4d099ee3eb8" providerId="LiveId" clId="{D74B4CC8-02DF-4FF2-A521-7A64A8ED3AC6}" dt="2017-07-16T12:30:40.235" v="1517" actId="2696"/>
        <pc:sldMasterMkLst>
          <pc:docMk/>
          <pc:sldMasterMk cId="2594009613" sldId="2147483648"/>
        </pc:sldMasterMkLst>
        <pc:sldLayoutChg chg="addSp delSp modSp setBg">
          <pc:sldLayoutMkLst>
            <pc:docMk/>
            <pc:sldMasterMk cId="2594009613" sldId="2147483648"/>
            <pc:sldLayoutMk cId="2965400555" sldId="2147483649"/>
          </pc:sldLayoutMkLst>
          <pc:spChg chg="add">
            <ac:spMkLst>
              <pc:docMk/>
              <pc:sldMasterMk cId="2594009613" sldId="2147483648"/>
              <pc:sldLayoutMk cId="2965400555" sldId="2147483649"/>
              <ac:spMk id="20" creationId="{0E99ACCB-815F-4046-9AD1-EEDECBF26EE4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13" creationId="{683F7127-2CDE-4EC2-B0EB-B0CD6689544F}"/>
            </ac:spMkLst>
          </pc:spChg>
          <pc:spChg chg="add del">
            <ac:spMkLst>
              <pc:docMk/>
              <pc:sldMasterMk cId="2594009613" sldId="2147483648"/>
              <pc:sldLayoutMk cId="2965400555" sldId="2147483649"/>
              <ac:spMk id="7" creationId="{3A4A109C-7045-47D4-8A4D-5DE6CA5812EE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23" creationId="{973C447E-A562-4D15-B19C-CD7EF012F9D0}"/>
            </ac:spMkLst>
          </pc:spChg>
          <pc:spChg chg="del">
            <ac:spMkLst>
              <pc:docMk/>
              <pc:sldMasterMk cId="2594009613" sldId="2147483648"/>
              <pc:sldLayoutMk cId="2965400555" sldId="2147483649"/>
              <ac:spMk id="6" creationId="{FE0702D0-2983-4A6B-89E8-655566C71ABE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14" creationId="{9CCE4BF1-51C1-47E9-B5FD-12CD136F6968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19" creationId="{58443487-06D6-4359-B727-99868C761C9F}"/>
            </ac:spMkLst>
          </pc:spChg>
          <pc:spChg chg="add del mod">
            <ac:spMkLst>
              <pc:docMk/>
              <pc:sldMasterMk cId="2594009613" sldId="2147483648"/>
              <pc:sldLayoutMk cId="2965400555" sldId="2147483649"/>
              <ac:spMk id="9" creationId="{96917398-144F-405C-B31F-CEFD7A928D6D}"/>
            </ac:spMkLst>
          </pc:spChg>
          <pc:spChg chg="mod">
            <ac:spMkLst>
              <pc:docMk/>
              <pc:sldMasterMk cId="2594009613" sldId="2147483648"/>
              <pc:sldLayoutMk cId="2965400555" sldId="2147483649"/>
              <ac:spMk id="2" creationId="{DDB7A8A9-1509-4140-AD9A-397C904B2157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18" creationId="{4F2E34FD-A351-4B62-A4F8-F56BAAA85981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12" creationId="{C391D46A-2642-4251-B600-39A22F682F57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17" creationId="{4EFAC1D0-3E86-4884-86B4-0453B674DA49}"/>
            </ac:spMkLst>
          </pc:spChg>
          <pc:spChg chg="del">
            <ac:spMkLst>
              <pc:docMk/>
              <pc:sldMasterMk cId="2594009613" sldId="2147483648"/>
              <pc:sldLayoutMk cId="2965400555" sldId="2147483649"/>
              <ac:spMk id="3" creationId="{4BCDFAAB-344A-414E-BEAC-B80811BC1196}"/>
            </ac:spMkLst>
          </pc:spChg>
          <pc:spChg chg="add del">
            <ac:spMkLst>
              <pc:docMk/>
              <pc:sldMasterMk cId="2594009613" sldId="2147483648"/>
              <pc:sldLayoutMk cId="2965400555" sldId="2147483649"/>
              <ac:spMk id="10" creationId="{B03C3A3B-1A88-4E13-A2DB-08BF68D52D99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15" creationId="{266068A2-8D81-4FA6-9D42-4DFCACB12913}"/>
            </ac:spMkLst>
          </pc:spChg>
          <pc:spChg chg="del">
            <ac:spMkLst>
              <pc:docMk/>
              <pc:sldMasterMk cId="2594009613" sldId="2147483648"/>
              <pc:sldLayoutMk cId="2965400555" sldId="2147483649"/>
              <ac:spMk id="4" creationId="{F3CA1EC8-5B47-4B9C-BCD8-363E65DF51FA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22" creationId="{08673696-ACF1-4B18-BBD6-894B9C1F5E2A}"/>
            </ac:spMkLst>
          </pc:spChg>
          <pc:spChg chg="del">
            <ac:spMkLst>
              <pc:docMk/>
              <pc:sldMasterMk cId="2594009613" sldId="2147483648"/>
              <pc:sldLayoutMk cId="2965400555" sldId="2147483649"/>
              <ac:spMk id="5" creationId="{CC75C84F-19BD-4BD4-B1C4-F87F26BD7606}"/>
            </ac:spMkLst>
          </pc:spChg>
          <pc:spChg chg="add mod">
            <ac:spMkLst>
              <pc:docMk/>
              <pc:sldMasterMk cId="2594009613" sldId="2147483648"/>
              <pc:sldLayoutMk cId="2965400555" sldId="2147483649"/>
              <ac:spMk id="8" creationId="{A7866E21-C309-444D-B8DD-FB3CF6FDFDCF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21" creationId="{DE4C1E5E-ACDA-4CF4-8F88-5F13CD46349A}"/>
            </ac:spMkLst>
          </pc:spChg>
          <pc:spChg chg="add">
            <ac:spMkLst>
              <pc:docMk/>
              <pc:sldMasterMk cId="2594009613" sldId="2147483648"/>
              <pc:sldLayoutMk cId="2965400555" sldId="2147483649"/>
              <ac:spMk id="16" creationId="{24E2FAEA-3CF7-4062-9871-F00AF0F99C53}"/>
            </ac:spMkLst>
          </pc:spChg>
          <pc:spChg chg="add mod">
            <ac:spMkLst>
              <pc:docMk/>
              <pc:sldMasterMk cId="2594009613" sldId="2147483648"/>
              <pc:sldLayoutMk cId="2965400555" sldId="2147483649"/>
              <ac:spMk id="11" creationId="{57B45E02-9FC3-4C08-8256-D4B34C67D763}"/>
            </ac:spMkLst>
          </pc:spChg>
        </pc:sldLayoutChg>
        <pc:sldLayoutChg chg="del">
          <pc:sldLayoutMkLst>
            <pc:docMk/>
            <pc:sldMasterMk cId="2594009613" sldId="2147483648"/>
            <pc:sldLayoutMk cId="2207828901" sldId="2147483651"/>
          </pc:sldLayoutMkLst>
        </pc:sldLayoutChg>
        <pc:sldLayoutChg chg="del">
          <pc:sldLayoutMkLst>
            <pc:docMk/>
            <pc:sldMasterMk cId="2594009613" sldId="2147483648"/>
            <pc:sldLayoutMk cId="1632329747" sldId="2147483652"/>
          </pc:sldLayoutMkLst>
        </pc:sldLayoutChg>
        <pc:sldLayoutChg chg="del">
          <pc:sldLayoutMkLst>
            <pc:docMk/>
            <pc:sldMasterMk cId="2594009613" sldId="2147483648"/>
            <pc:sldLayoutMk cId="403458288" sldId="2147483653"/>
          </pc:sldLayoutMkLst>
        </pc:sldLayoutChg>
        <pc:sldLayoutChg chg="del">
          <pc:sldLayoutMkLst>
            <pc:docMk/>
            <pc:sldMasterMk cId="2594009613" sldId="2147483648"/>
            <pc:sldLayoutMk cId="2871995660" sldId="2147483654"/>
          </pc:sldLayoutMkLst>
        </pc:sldLayoutChg>
        <pc:sldLayoutChg chg="del">
          <pc:sldLayoutMkLst>
            <pc:docMk/>
            <pc:sldMasterMk cId="2594009613" sldId="2147483648"/>
            <pc:sldLayoutMk cId="697854000" sldId="2147483655"/>
          </pc:sldLayoutMkLst>
        </pc:sldLayoutChg>
        <pc:sldLayoutChg chg="del">
          <pc:sldLayoutMkLst>
            <pc:docMk/>
            <pc:sldMasterMk cId="2594009613" sldId="2147483648"/>
            <pc:sldLayoutMk cId="3113692909" sldId="2147483656"/>
          </pc:sldLayoutMkLst>
        </pc:sldLayoutChg>
        <pc:sldLayoutChg chg="del">
          <pc:sldLayoutMkLst>
            <pc:docMk/>
            <pc:sldMasterMk cId="2594009613" sldId="2147483648"/>
            <pc:sldLayoutMk cId="3284840382" sldId="2147483657"/>
          </pc:sldLayoutMkLst>
        </pc:sldLayoutChg>
        <pc:sldLayoutChg chg="del">
          <pc:sldLayoutMkLst>
            <pc:docMk/>
            <pc:sldMasterMk cId="2594009613" sldId="2147483648"/>
            <pc:sldLayoutMk cId="1873232760" sldId="2147483658"/>
          </pc:sldLayoutMkLst>
        </pc:sldLayoutChg>
        <pc:sldLayoutChg chg="del">
          <pc:sldLayoutMkLst>
            <pc:docMk/>
            <pc:sldMasterMk cId="2594009613" sldId="2147483648"/>
            <pc:sldLayoutMk cId="1128708271" sldId="2147483659"/>
          </pc:sldLayoutMkLst>
        </pc:sldLayoutChg>
        <pc:sldLayoutChg chg="addSp">
          <pc:sldLayoutMkLst>
            <pc:docMk/>
            <pc:sldMasterMk cId="2594009613" sldId="2147483648"/>
            <pc:sldLayoutMk cId="4109085039" sldId="2147483660"/>
          </pc:sldLayoutMkLst>
          <pc:spChg chg="add">
            <ac:spMkLst>
              <pc:docMk/>
              <pc:sldMasterMk cId="2594009613" sldId="2147483648"/>
              <pc:sldLayoutMk cId="4109085039" sldId="2147483660"/>
              <ac:spMk id="9" creationId="{8849EE98-860F-4305-A81D-B33D97B3D215}"/>
            </ac:spMkLst>
          </pc:spChg>
          <pc:spChg chg="add">
            <ac:spMkLst>
              <pc:docMk/>
              <pc:sldMasterMk cId="2594009613" sldId="2147483648"/>
              <pc:sldLayoutMk cId="4109085039" sldId="2147483660"/>
              <ac:spMk id="14" creationId="{B271AF40-1035-4CF6-A29E-7B4132AF82CB}"/>
            </ac:spMkLst>
          </pc:spChg>
          <pc:spChg chg="add">
            <ac:spMkLst>
              <pc:docMk/>
              <pc:sldMasterMk cId="2594009613" sldId="2147483648"/>
              <pc:sldLayoutMk cId="4109085039" sldId="2147483660"/>
              <ac:spMk id="11" creationId="{346F03F0-2FD1-4070-9A41-78CCA8B073F0}"/>
            </ac:spMkLst>
          </pc:spChg>
          <pc:spChg chg="add">
            <ac:spMkLst>
              <pc:docMk/>
              <pc:sldMasterMk cId="2594009613" sldId="2147483648"/>
              <pc:sldLayoutMk cId="4109085039" sldId="2147483660"/>
              <ac:spMk id="18" creationId="{7A998D77-3D8A-483C-BA94-E2AF47E18F0F}"/>
            </ac:spMkLst>
          </pc:spChg>
          <pc:spChg chg="add">
            <ac:spMkLst>
              <pc:docMk/>
              <pc:sldMasterMk cId="2594009613" sldId="2147483648"/>
              <pc:sldLayoutMk cId="4109085039" sldId="2147483660"/>
              <ac:spMk id="17" creationId="{74BDD622-6441-4082-8751-16EBC0A276DB}"/>
            </ac:spMkLst>
          </pc:spChg>
          <pc:spChg chg="add">
            <ac:spMkLst>
              <pc:docMk/>
              <pc:sldMasterMk cId="2594009613" sldId="2147483648"/>
              <pc:sldLayoutMk cId="4109085039" sldId="2147483660"/>
              <ac:spMk id="13" creationId="{BA2F4994-0698-49AC-8A58-0CDFDCB7A02A}"/>
            </ac:spMkLst>
          </pc:spChg>
          <pc:spChg chg="add">
            <ac:spMkLst>
              <pc:docMk/>
              <pc:sldMasterMk cId="2594009613" sldId="2147483648"/>
              <pc:sldLayoutMk cId="4109085039" sldId="2147483660"/>
              <ac:spMk id="7" creationId="{D6F97416-B909-4C27-9ACE-CA8DEC10684A}"/>
            </ac:spMkLst>
          </pc:spChg>
          <pc:spChg chg="add">
            <ac:spMkLst>
              <pc:docMk/>
              <pc:sldMasterMk cId="2594009613" sldId="2147483648"/>
              <pc:sldLayoutMk cId="4109085039" sldId="2147483660"/>
              <ac:spMk id="10" creationId="{2336C5A6-F256-40E9-BA8D-DB53D7B65B56}"/>
            </ac:spMkLst>
          </pc:spChg>
        </pc:sldLayoutChg>
        <pc:sldLayoutChg chg="addSp delSp modSp del">
          <pc:sldLayoutMkLst>
            <pc:docMk/>
            <pc:sldMasterMk cId="2594009613" sldId="2147483648"/>
            <pc:sldLayoutMk cId="3303804439" sldId="2147483661"/>
          </pc:sldLayoutMkLst>
          <pc:spChg chg="add mod">
            <ac:spMkLst>
              <pc:docMk/>
              <pc:sldMasterMk cId="2594009613" sldId="2147483648"/>
              <pc:sldLayoutMk cId="3303804439" sldId="2147483661"/>
              <ac:spMk id="12" creationId="{0D746227-0CD3-445C-ADEC-67AC805203B3}"/>
            </ac:spMkLst>
          </pc:spChg>
          <pc:spChg chg="add del mod ord">
            <ac:spMkLst>
              <pc:docMk/>
              <pc:sldMasterMk cId="2594009613" sldId="2147483648"/>
              <pc:sldLayoutMk cId="3303804439" sldId="2147483661"/>
              <ac:spMk id="6" creationId="{435733A1-E963-4094-B8D6-B200FABFA768}"/>
            </ac:spMkLst>
          </pc:spChg>
          <pc:spChg chg="add mod">
            <ac:spMkLst>
              <pc:docMk/>
              <pc:sldMasterMk cId="2594009613" sldId="2147483648"/>
              <pc:sldLayoutMk cId="3303804439" sldId="2147483661"/>
              <ac:spMk id="10" creationId="{4971C173-B164-4F8C-877C-AFA65A602C13}"/>
            </ac:spMkLst>
          </pc:spChg>
          <pc:spChg chg="add mod">
            <ac:spMkLst>
              <pc:docMk/>
              <pc:sldMasterMk cId="2594009613" sldId="2147483648"/>
              <pc:sldLayoutMk cId="3303804439" sldId="2147483661"/>
              <ac:spMk id="7" creationId="{65AC637B-F171-4E51-9B63-9ED1C2D26FCA}"/>
            </ac:spMkLst>
          </pc:spChg>
          <pc:spChg chg="del">
            <ac:spMkLst>
              <pc:docMk/>
              <pc:sldMasterMk cId="2594009613" sldId="2147483648"/>
              <pc:sldLayoutMk cId="3303804439" sldId="2147483661"/>
              <ac:spMk id="2" creationId="{9F6EBB4F-00E5-45B3-9C96-D482A0914F96}"/>
            </ac:spMkLst>
          </pc:spChg>
          <pc:spChg chg="add mod">
            <ac:spMkLst>
              <pc:docMk/>
              <pc:sldMasterMk cId="2594009613" sldId="2147483648"/>
              <pc:sldLayoutMk cId="3303804439" sldId="2147483661"/>
              <ac:spMk id="13" creationId="{A8D2F8EB-0277-473A-8709-14F837CDAB5A}"/>
            </ac:spMkLst>
          </pc:spChg>
          <pc:spChg chg="add mod">
            <ac:spMkLst>
              <pc:docMk/>
              <pc:sldMasterMk cId="2594009613" sldId="2147483648"/>
              <pc:sldLayoutMk cId="3303804439" sldId="2147483661"/>
              <ac:spMk id="11" creationId="{D8EC0F47-60A1-4BBF-893D-83F830CB3DB4}"/>
            </ac:spMkLst>
          </pc:spChg>
          <pc:spChg chg="del">
            <ac:spMkLst>
              <pc:docMk/>
              <pc:sldMasterMk cId="2594009613" sldId="2147483648"/>
              <pc:sldLayoutMk cId="3303804439" sldId="2147483661"/>
              <ac:spMk id="4" creationId="{BD51B267-1C80-486F-A229-4E83063ADAF0}"/>
            </ac:spMkLst>
          </pc:spChg>
          <pc:spChg chg="add del">
            <ac:spMkLst>
              <pc:docMk/>
              <pc:sldMasterMk cId="2594009613" sldId="2147483648"/>
              <pc:sldLayoutMk cId="3303804439" sldId="2147483661"/>
              <ac:spMk id="9" creationId="{D239A43C-078D-42D9-BDDB-DE1BBD6779F6}"/>
            </ac:spMkLst>
          </pc:spChg>
          <pc:spChg chg="del">
            <ac:spMkLst>
              <pc:docMk/>
              <pc:sldMasterMk cId="2594009613" sldId="2147483648"/>
              <pc:sldLayoutMk cId="3303804439" sldId="2147483661"/>
              <ac:spMk id="5" creationId="{D27AC933-766C-45B7-A32C-A7B3FF0A297C}"/>
            </ac:spMkLst>
          </pc:spChg>
          <pc:spChg chg="add del mod">
            <ac:spMkLst>
              <pc:docMk/>
              <pc:sldMasterMk cId="2594009613" sldId="2147483648"/>
              <pc:sldLayoutMk cId="3303804439" sldId="2147483661"/>
              <ac:spMk id="8" creationId="{5B9E2CFC-65B4-4AC7-9ED2-768DB1BA1F2E}"/>
            </ac:spMkLst>
          </pc:spChg>
          <pc:spChg chg="del">
            <ac:spMkLst>
              <pc:docMk/>
              <pc:sldMasterMk cId="2594009613" sldId="2147483648"/>
              <pc:sldLayoutMk cId="3303804439" sldId="2147483661"/>
              <ac:spMk id="3" creationId="{49014A02-0F24-4912-BC64-612E92E07DBC}"/>
            </ac:spMkLst>
          </pc:spChg>
        </pc:sldLayoutChg>
        <pc:sldLayoutChg chg="addSp delSp modSp">
          <pc:sldLayoutMkLst>
            <pc:docMk/>
            <pc:sldMasterMk cId="2594009613" sldId="2147483648"/>
            <pc:sldLayoutMk cId="3684990399" sldId="2147483662"/>
          </pc:sldLayoutMkLst>
          <pc:spChg chg="add del">
            <ac:spMkLst>
              <pc:docMk/>
              <pc:sldMasterMk cId="2594009613" sldId="2147483648"/>
              <pc:sldLayoutMk cId="3684990399" sldId="2147483662"/>
              <ac:spMk id="2" creationId="{4F51356B-01EB-49A3-B627-AFCDC759EC8C}"/>
            </ac:spMkLst>
          </pc:spChg>
          <pc:spChg chg="del">
            <ac:spMkLst>
              <pc:docMk/>
              <pc:sldMasterMk cId="2594009613" sldId="2147483648"/>
              <pc:sldLayoutMk cId="3684990399" sldId="2147483662"/>
              <ac:spMk id="12" creationId="{0D746227-0CD3-445C-ADEC-67AC805203B3}"/>
            </ac:spMkLst>
          </pc:spChg>
          <pc:spChg chg="mod">
            <ac:spMkLst>
              <pc:docMk/>
              <pc:sldMasterMk cId="2594009613" sldId="2147483648"/>
              <pc:sldLayoutMk cId="3684990399" sldId="2147483662"/>
              <ac:spMk id="7" creationId="{65AC637B-F171-4E51-9B63-9ED1C2D26FCA}"/>
            </ac:spMkLst>
          </pc:spChg>
          <pc:spChg chg="del">
            <ac:spMkLst>
              <pc:docMk/>
              <pc:sldMasterMk cId="2594009613" sldId="2147483648"/>
              <pc:sldLayoutMk cId="3684990399" sldId="2147483662"/>
              <ac:spMk id="13" creationId="{A8D2F8EB-0277-473A-8709-14F837CDAB5A}"/>
            </ac:spMkLst>
          </pc:spChg>
          <pc:spChg chg="mod">
            <ac:spMkLst>
              <pc:docMk/>
              <pc:sldMasterMk cId="2594009613" sldId="2147483648"/>
              <pc:sldLayoutMk cId="3684990399" sldId="2147483662"/>
              <ac:spMk id="10" creationId="{4971C173-B164-4F8C-877C-AFA65A602C13}"/>
            </ac:spMkLst>
          </pc:spChg>
          <pc:spChg chg="del">
            <ac:spMkLst>
              <pc:docMk/>
              <pc:sldMasterMk cId="2594009613" sldId="2147483648"/>
              <pc:sldLayoutMk cId="3684990399" sldId="2147483662"/>
              <ac:spMk id="11" creationId="{D8EC0F47-60A1-4BBF-893D-83F830CB3DB4}"/>
            </ac:spMkLst>
          </pc:spChg>
          <pc:spChg chg="add mod">
            <ac:spMkLst>
              <pc:docMk/>
              <pc:sldMasterMk cId="2594009613" sldId="2147483648"/>
              <pc:sldLayoutMk cId="3684990399" sldId="2147483662"/>
              <ac:spMk id="3" creationId="{9C50D871-796B-42AE-AF88-3352D3BF719F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B7A8A9-1509-4140-AD9A-397C904B21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9400" y="2438398"/>
            <a:ext cx="9144000" cy="1071563"/>
          </a:xfrm>
        </p:spPr>
        <p:txBody>
          <a:bodyPr anchor="b"/>
          <a:lstStyle>
            <a:lvl1pPr algn="r">
              <a:defRPr sz="6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A7866E21-C309-444D-B8DD-FB3CF6FDFD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09963"/>
            <a:ext cx="12192000" cy="3348037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1" name="텍스트 개체 틀 10">
            <a:extLst>
              <a:ext uri="{FF2B5EF4-FFF2-40B4-BE49-F238E27FC236}">
                <a16:creationId xmlns:a16="http://schemas.microsoft.com/office/drawing/2014/main" id="{57B45E02-9FC3-4C08-8256-D4B34C67D7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050" y="1924046"/>
            <a:ext cx="6991350" cy="514350"/>
          </a:xfrm>
        </p:spPr>
        <p:txBody>
          <a:bodyPr>
            <a:normAutofit/>
          </a:bodyPr>
          <a:lstStyle>
            <a:lvl1pPr marL="0" indent="0" algn="r">
              <a:buNone/>
              <a:defRPr sz="3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제목을 입력하세요</a:t>
            </a:r>
            <a:endParaRPr lang="ko-KR" altLang="en-US" dirty="0"/>
          </a:p>
        </p:txBody>
      </p:sp>
      <p:sp>
        <p:nvSpPr>
          <p:cNvPr id="12" name="이등변 삼각형 11">
            <a:extLst>
              <a:ext uri="{FF2B5EF4-FFF2-40B4-BE49-F238E27FC236}">
                <a16:creationId xmlns:a16="http://schemas.microsoft.com/office/drawing/2014/main" id="{C391D46A-2642-4251-B600-39A22F682F57}"/>
              </a:ext>
            </a:extLst>
          </p:cNvPr>
          <p:cNvSpPr/>
          <p:nvPr userDrawn="1"/>
        </p:nvSpPr>
        <p:spPr>
          <a:xfrm>
            <a:off x="19050" y="29718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이등변 삼각형 12">
            <a:extLst>
              <a:ext uri="{FF2B5EF4-FFF2-40B4-BE49-F238E27FC236}">
                <a16:creationId xmlns:a16="http://schemas.microsoft.com/office/drawing/2014/main" id="{683F7127-2CDE-4EC2-B0EB-B0CD6689544F}"/>
              </a:ext>
            </a:extLst>
          </p:cNvPr>
          <p:cNvSpPr/>
          <p:nvPr userDrawn="1"/>
        </p:nvSpPr>
        <p:spPr>
          <a:xfrm>
            <a:off x="656844" y="29718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>
            <a:extLst>
              <a:ext uri="{FF2B5EF4-FFF2-40B4-BE49-F238E27FC236}">
                <a16:creationId xmlns:a16="http://schemas.microsoft.com/office/drawing/2014/main" id="{9CCE4BF1-51C1-47E9-B5FD-12CD136F6968}"/>
              </a:ext>
            </a:extLst>
          </p:cNvPr>
          <p:cNvSpPr/>
          <p:nvPr userDrawn="1"/>
        </p:nvSpPr>
        <p:spPr>
          <a:xfrm>
            <a:off x="1275588" y="2971800"/>
            <a:ext cx="618744" cy="533400"/>
          </a:xfrm>
          <a:prstGeom prst="triangl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이등변 삼각형 14">
            <a:extLst>
              <a:ext uri="{FF2B5EF4-FFF2-40B4-BE49-F238E27FC236}">
                <a16:creationId xmlns:a16="http://schemas.microsoft.com/office/drawing/2014/main" id="{266068A2-8D81-4FA6-9D42-4DFCACB12913}"/>
              </a:ext>
            </a:extLst>
          </p:cNvPr>
          <p:cNvSpPr/>
          <p:nvPr userDrawn="1"/>
        </p:nvSpPr>
        <p:spPr>
          <a:xfrm>
            <a:off x="1891284" y="2971800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24E2FAEA-3CF7-4062-9871-F00AF0F99C53}"/>
              </a:ext>
            </a:extLst>
          </p:cNvPr>
          <p:cNvSpPr/>
          <p:nvPr userDrawn="1"/>
        </p:nvSpPr>
        <p:spPr>
          <a:xfrm>
            <a:off x="328422" y="2433637"/>
            <a:ext cx="618744" cy="533400"/>
          </a:xfrm>
          <a:prstGeom prst="triangl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이등변 삼각형 16">
            <a:extLst>
              <a:ext uri="{FF2B5EF4-FFF2-40B4-BE49-F238E27FC236}">
                <a16:creationId xmlns:a16="http://schemas.microsoft.com/office/drawing/2014/main" id="{4EFAC1D0-3E86-4884-86B4-0453B674DA49}"/>
              </a:ext>
            </a:extLst>
          </p:cNvPr>
          <p:cNvSpPr/>
          <p:nvPr userDrawn="1"/>
        </p:nvSpPr>
        <p:spPr>
          <a:xfrm>
            <a:off x="966216" y="2433637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이등변 삼각형 17">
            <a:extLst>
              <a:ext uri="{FF2B5EF4-FFF2-40B4-BE49-F238E27FC236}">
                <a16:creationId xmlns:a16="http://schemas.microsoft.com/office/drawing/2014/main" id="{4F2E34FD-A351-4B62-A4F8-F56BAAA85981}"/>
              </a:ext>
            </a:extLst>
          </p:cNvPr>
          <p:cNvSpPr/>
          <p:nvPr userDrawn="1"/>
        </p:nvSpPr>
        <p:spPr>
          <a:xfrm>
            <a:off x="1584960" y="2433637"/>
            <a:ext cx="618744" cy="533400"/>
          </a:xfrm>
          <a:prstGeom prst="triangle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이등변 삼각형 18">
            <a:extLst>
              <a:ext uri="{FF2B5EF4-FFF2-40B4-BE49-F238E27FC236}">
                <a16:creationId xmlns:a16="http://schemas.microsoft.com/office/drawing/2014/main" id="{58443487-06D6-4359-B727-99868C761C9F}"/>
              </a:ext>
            </a:extLst>
          </p:cNvPr>
          <p:cNvSpPr/>
          <p:nvPr userDrawn="1"/>
        </p:nvSpPr>
        <p:spPr>
          <a:xfrm>
            <a:off x="2200656" y="2433637"/>
            <a:ext cx="618744" cy="533400"/>
          </a:xfrm>
          <a:prstGeom prst="triangl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이등변 삼각형 19">
            <a:extLst>
              <a:ext uri="{FF2B5EF4-FFF2-40B4-BE49-F238E27FC236}">
                <a16:creationId xmlns:a16="http://schemas.microsoft.com/office/drawing/2014/main" id="{0E99ACCB-815F-4046-9AD1-EEDECBF26EE4}"/>
              </a:ext>
            </a:extLst>
          </p:cNvPr>
          <p:cNvSpPr/>
          <p:nvPr userDrawn="1"/>
        </p:nvSpPr>
        <p:spPr>
          <a:xfrm>
            <a:off x="19050" y="1924046"/>
            <a:ext cx="618744" cy="533400"/>
          </a:xfrm>
          <a:prstGeom prst="triangle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이등변 삼각형 20">
            <a:extLst>
              <a:ext uri="{FF2B5EF4-FFF2-40B4-BE49-F238E27FC236}">
                <a16:creationId xmlns:a16="http://schemas.microsoft.com/office/drawing/2014/main" id="{DE4C1E5E-ACDA-4CF4-8F88-5F13CD46349A}"/>
              </a:ext>
            </a:extLst>
          </p:cNvPr>
          <p:cNvSpPr/>
          <p:nvPr userDrawn="1"/>
        </p:nvSpPr>
        <p:spPr>
          <a:xfrm>
            <a:off x="656844" y="1924046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>
            <a:extLst>
              <a:ext uri="{FF2B5EF4-FFF2-40B4-BE49-F238E27FC236}">
                <a16:creationId xmlns:a16="http://schemas.microsoft.com/office/drawing/2014/main" id="{08673696-ACF1-4B18-BBD6-894B9C1F5E2A}"/>
              </a:ext>
            </a:extLst>
          </p:cNvPr>
          <p:cNvSpPr/>
          <p:nvPr userDrawn="1"/>
        </p:nvSpPr>
        <p:spPr>
          <a:xfrm>
            <a:off x="1275588" y="1924046"/>
            <a:ext cx="618744" cy="533400"/>
          </a:xfrm>
          <a:prstGeom prst="triangle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>
            <a:extLst>
              <a:ext uri="{FF2B5EF4-FFF2-40B4-BE49-F238E27FC236}">
                <a16:creationId xmlns:a16="http://schemas.microsoft.com/office/drawing/2014/main" id="{973C447E-A562-4D15-B19C-CD7EF012F9D0}"/>
              </a:ext>
            </a:extLst>
          </p:cNvPr>
          <p:cNvSpPr/>
          <p:nvPr userDrawn="1"/>
        </p:nvSpPr>
        <p:spPr>
          <a:xfrm>
            <a:off x="1891284" y="1924046"/>
            <a:ext cx="618744" cy="533400"/>
          </a:xfrm>
          <a:prstGeom prst="triangl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5400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7">
            <a:extLst>
              <a:ext uri="{FF2B5EF4-FFF2-40B4-BE49-F238E27FC236}">
                <a16:creationId xmlns:a16="http://schemas.microsoft.com/office/drawing/2014/main" id="{65AC637B-F171-4E51-9B63-9ED1C2D26F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105400" cy="68580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4971C173-B164-4F8C-877C-AFA65A602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7850" y="1657350"/>
            <a:ext cx="5791200" cy="4800600"/>
          </a:xfrm>
        </p:spPr>
        <p:txBody>
          <a:bodyPr/>
          <a:lstStyle>
            <a:lvl1pPr marL="514350" indent="-514350">
              <a:buFont typeface="+mj-lt"/>
              <a:buAutoNum type="arabicPeriod"/>
              <a:defRPr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  <a:lvl2pPr marL="800100" indent="-342900">
              <a:buFont typeface="+mj-lt"/>
              <a:buAutoNum type="arabicParenR"/>
              <a:defRPr sz="1800">
                <a:latin typeface="나눔스퀘어" panose="020B0600000101010101" pitchFamily="50" charset="-127"/>
                <a:ea typeface="나눔스퀘어" panose="020B0600000101010101" pitchFamily="50" charset="-127"/>
              </a:defRPr>
            </a:lvl2pPr>
            <a:lvl3pPr marL="914400" indent="0">
              <a:buNone/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ko-KR" altLang="en-US" dirty="0"/>
              <a:t>제목 입력</a:t>
            </a:r>
          </a:p>
          <a:p>
            <a:pPr lvl="1"/>
            <a:r>
              <a:rPr lang="ko-KR" altLang="en-US" dirty="0"/>
              <a:t>세부제목 입력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C50D871-796B-42AE-AF88-3352D3BF71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250" y="457200"/>
            <a:ext cx="3943350" cy="876300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</a:lstStyle>
          <a:p>
            <a:pPr lvl="0"/>
            <a:r>
              <a:rPr lang="en-US" altLang="ko-KR" dirty="0"/>
              <a:t>INDEX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4990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30896752-877D-4008-8979-744979AE7805}"/>
              </a:ext>
            </a:extLst>
          </p:cNvPr>
          <p:cNvSpPr/>
          <p:nvPr userDrawn="1"/>
        </p:nvSpPr>
        <p:spPr>
          <a:xfrm>
            <a:off x="0" y="5680953"/>
            <a:ext cx="12192000" cy="117704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915CF6C-0422-4EFB-8CE1-A3F68B2458DC}"/>
              </a:ext>
            </a:extLst>
          </p:cNvPr>
          <p:cNvCxnSpPr>
            <a:cxnSpLocks/>
          </p:cNvCxnSpPr>
          <p:nvPr userDrawn="1"/>
        </p:nvCxnSpPr>
        <p:spPr>
          <a:xfrm>
            <a:off x="5282119" y="3414408"/>
            <a:ext cx="6909881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텍스트 개체 틀 11">
            <a:extLst>
              <a:ext uri="{FF2B5EF4-FFF2-40B4-BE49-F238E27FC236}">
                <a16:creationId xmlns:a16="http://schemas.microsoft.com/office/drawing/2014/main" id="{3719FC38-2C0E-49B0-B508-84FC7D03C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55660" y="1672583"/>
            <a:ext cx="2100600" cy="1995487"/>
          </a:xfrm>
        </p:spPr>
        <p:txBody>
          <a:bodyPr>
            <a:normAutofit/>
          </a:bodyPr>
          <a:lstStyle>
            <a:lvl1pPr marL="0" indent="0">
              <a:buNone/>
              <a:defRPr sz="13800">
                <a:solidFill>
                  <a:srgbClr val="002060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15" name="텍스트 개체 틀 14">
            <a:extLst>
              <a:ext uri="{FF2B5EF4-FFF2-40B4-BE49-F238E27FC236}">
                <a16:creationId xmlns:a16="http://schemas.microsoft.com/office/drawing/2014/main" id="{57A3A638-4C8D-4C4B-A126-38C217DB7F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62788" y="2772248"/>
            <a:ext cx="4551362" cy="457335"/>
          </a:xfrm>
        </p:spPr>
        <p:txBody>
          <a:bodyPr/>
          <a:lstStyle>
            <a:lvl1pPr marL="0" indent="0">
              <a:buNone/>
              <a:defRPr>
                <a:solidFill>
                  <a:srgbClr val="00206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57042CD-A1F0-42E9-9186-51AB4B1AE5EE}"/>
              </a:ext>
            </a:extLst>
          </p:cNvPr>
          <p:cNvSpPr/>
          <p:nvPr userDrawn="1"/>
        </p:nvSpPr>
        <p:spPr>
          <a:xfrm>
            <a:off x="4912468" y="3375497"/>
            <a:ext cx="651753" cy="7782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이등변 삼각형 6">
            <a:extLst>
              <a:ext uri="{FF2B5EF4-FFF2-40B4-BE49-F238E27FC236}">
                <a16:creationId xmlns:a16="http://schemas.microsoft.com/office/drawing/2014/main" id="{D6F97416-B909-4C27-9ACE-CA8DEC10684A}"/>
              </a:ext>
            </a:extLst>
          </p:cNvPr>
          <p:cNvSpPr/>
          <p:nvPr userDrawn="1"/>
        </p:nvSpPr>
        <p:spPr>
          <a:xfrm>
            <a:off x="149678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>
            <a:extLst>
              <a:ext uri="{FF2B5EF4-FFF2-40B4-BE49-F238E27FC236}">
                <a16:creationId xmlns:a16="http://schemas.microsoft.com/office/drawing/2014/main" id="{8849EE98-860F-4305-A81D-B33D97B3D215}"/>
              </a:ext>
            </a:extLst>
          </p:cNvPr>
          <p:cNvSpPr/>
          <p:nvPr userDrawn="1"/>
        </p:nvSpPr>
        <p:spPr>
          <a:xfrm>
            <a:off x="787472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이등변 삼각형 9">
            <a:extLst>
              <a:ext uri="{FF2B5EF4-FFF2-40B4-BE49-F238E27FC236}">
                <a16:creationId xmlns:a16="http://schemas.microsoft.com/office/drawing/2014/main" id="{2336C5A6-F256-40E9-BA8D-DB53D7B65B56}"/>
              </a:ext>
            </a:extLst>
          </p:cNvPr>
          <p:cNvSpPr/>
          <p:nvPr userDrawn="1"/>
        </p:nvSpPr>
        <p:spPr>
          <a:xfrm>
            <a:off x="1406216" y="6324600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이등변 삼각형 10">
            <a:extLst>
              <a:ext uri="{FF2B5EF4-FFF2-40B4-BE49-F238E27FC236}">
                <a16:creationId xmlns:a16="http://schemas.microsoft.com/office/drawing/2014/main" id="{346F03F0-2FD1-4070-9A41-78CCA8B073F0}"/>
              </a:ext>
            </a:extLst>
          </p:cNvPr>
          <p:cNvSpPr/>
          <p:nvPr userDrawn="1"/>
        </p:nvSpPr>
        <p:spPr>
          <a:xfrm>
            <a:off x="2021912" y="6324600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이등변 삼각형 12">
            <a:extLst>
              <a:ext uri="{FF2B5EF4-FFF2-40B4-BE49-F238E27FC236}">
                <a16:creationId xmlns:a16="http://schemas.microsoft.com/office/drawing/2014/main" id="{BA2F4994-0698-49AC-8A58-0CDFDCB7A02A}"/>
              </a:ext>
            </a:extLst>
          </p:cNvPr>
          <p:cNvSpPr/>
          <p:nvPr userDrawn="1"/>
        </p:nvSpPr>
        <p:spPr>
          <a:xfrm>
            <a:off x="459050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>
            <a:extLst>
              <a:ext uri="{FF2B5EF4-FFF2-40B4-BE49-F238E27FC236}">
                <a16:creationId xmlns:a16="http://schemas.microsoft.com/office/drawing/2014/main" id="{B271AF40-1035-4CF6-A29E-7B4132AF82CB}"/>
              </a:ext>
            </a:extLst>
          </p:cNvPr>
          <p:cNvSpPr/>
          <p:nvPr userDrawn="1"/>
        </p:nvSpPr>
        <p:spPr>
          <a:xfrm>
            <a:off x="109684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이등변 삼각형 16">
            <a:extLst>
              <a:ext uri="{FF2B5EF4-FFF2-40B4-BE49-F238E27FC236}">
                <a16:creationId xmlns:a16="http://schemas.microsoft.com/office/drawing/2014/main" id="{74BDD622-6441-4082-8751-16EBC0A276DB}"/>
              </a:ext>
            </a:extLst>
          </p:cNvPr>
          <p:cNvSpPr/>
          <p:nvPr userDrawn="1"/>
        </p:nvSpPr>
        <p:spPr>
          <a:xfrm>
            <a:off x="1715588" y="5786437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이등변 삼각형 17">
            <a:extLst>
              <a:ext uri="{FF2B5EF4-FFF2-40B4-BE49-F238E27FC236}">
                <a16:creationId xmlns:a16="http://schemas.microsoft.com/office/drawing/2014/main" id="{7A998D77-3D8A-483C-BA94-E2AF47E18F0F}"/>
              </a:ext>
            </a:extLst>
          </p:cNvPr>
          <p:cNvSpPr/>
          <p:nvPr userDrawn="1"/>
        </p:nvSpPr>
        <p:spPr>
          <a:xfrm>
            <a:off x="233128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9085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D0C45A9A-3A79-4659-B081-E818F689C594}"/>
              </a:ext>
            </a:extLst>
          </p:cNvPr>
          <p:cNvSpPr/>
          <p:nvPr userDrawn="1"/>
        </p:nvSpPr>
        <p:spPr>
          <a:xfrm>
            <a:off x="0" y="-1"/>
            <a:ext cx="5194570" cy="1225685"/>
          </a:xfrm>
          <a:custGeom>
            <a:avLst/>
            <a:gdLst>
              <a:gd name="connsiteX0" fmla="*/ 0 w 3404681"/>
              <a:gd name="connsiteY0" fmla="*/ 0 h 1021404"/>
              <a:gd name="connsiteX1" fmla="*/ 3404681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  <a:gd name="connsiteX0" fmla="*/ 0 w 3404681"/>
              <a:gd name="connsiteY0" fmla="*/ 0 h 1021404"/>
              <a:gd name="connsiteX1" fmla="*/ 2636196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  <a:gd name="connsiteX0" fmla="*/ 0 w 3404681"/>
              <a:gd name="connsiteY0" fmla="*/ 0 h 1021404"/>
              <a:gd name="connsiteX1" fmla="*/ 3114382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4681" h="1021404">
                <a:moveTo>
                  <a:pt x="0" y="0"/>
                </a:moveTo>
                <a:lnTo>
                  <a:pt x="3114382" y="0"/>
                </a:lnTo>
                <a:lnTo>
                  <a:pt x="3404681" y="1021404"/>
                </a:lnTo>
                <a:lnTo>
                  <a:pt x="0" y="1021404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11">
            <a:extLst>
              <a:ext uri="{FF2B5EF4-FFF2-40B4-BE49-F238E27FC236}">
                <a16:creationId xmlns:a16="http://schemas.microsoft.com/office/drawing/2014/main" id="{1AFF1447-347E-42C8-A83B-6AF22A2C48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6460" y="86972"/>
            <a:ext cx="1459149" cy="1187349"/>
          </a:xfrm>
        </p:spPr>
        <p:txBody>
          <a:bodyPr>
            <a:normAutofit/>
          </a:bodyPr>
          <a:lstStyle>
            <a:lvl1pPr marL="0" indent="0">
              <a:buNone/>
              <a:defRPr sz="88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9" name="텍스트 개체 틀 14">
            <a:extLst>
              <a:ext uri="{FF2B5EF4-FFF2-40B4-BE49-F238E27FC236}">
                <a16:creationId xmlns:a16="http://schemas.microsoft.com/office/drawing/2014/main" id="{023D1940-4929-49E9-9B3F-D373033049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52652" y="593673"/>
            <a:ext cx="4551362" cy="457335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7F8DE52C-8392-4EFE-A120-3DACA8BA5EAE}"/>
              </a:ext>
            </a:extLst>
          </p:cNvPr>
          <p:cNvCxnSpPr>
            <a:cxnSpLocks/>
            <a:stCxn id="7" idx="2"/>
          </p:cNvCxnSpPr>
          <p:nvPr userDrawn="1"/>
        </p:nvCxnSpPr>
        <p:spPr>
          <a:xfrm>
            <a:off x="5194570" y="1225684"/>
            <a:ext cx="6997430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2FD0F0E-552E-423B-802A-3FF55CB8721C}"/>
              </a:ext>
            </a:extLst>
          </p:cNvPr>
          <p:cNvSpPr/>
          <p:nvPr userDrawn="1"/>
        </p:nvSpPr>
        <p:spPr>
          <a:xfrm>
            <a:off x="0" y="6731540"/>
            <a:ext cx="12192000" cy="1264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761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EC20BA2-0A9B-4527-A17C-45E0E4C14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BC21AF5-67B4-4EF7-BDE6-EE051F972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A9426B-B2A6-48EE-84F9-E14E9F0C79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FE34E-8308-4B4A-947D-13FF4929A91A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2CDDB8-2324-4D00-88C6-5C28E23709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83FA75-E1AE-4D8A-857F-D2A717F10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F588E-1733-403B-A1B3-1E6174B538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400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0" r:id="rId3"/>
    <p:sldLayoutId id="2147483650" r:id="rId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AE5A52-2903-4C1E-82FD-9736C6B544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공공 디자인 사업제안 </a:t>
            </a:r>
            <a:r>
              <a:rPr lang="en-US" altLang="ko-KR" dirty="0"/>
              <a:t>PPT</a:t>
            </a:r>
            <a:endParaRPr lang="ko-KR" altLang="en-US" dirty="0"/>
          </a:p>
        </p:txBody>
      </p:sp>
      <p:pic>
        <p:nvPicPr>
          <p:cNvPr id="6" name="그림 개체 틀 5" descr="창문, 담장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3316AB62-1F8B-4D0B-9867-7C428F7D2FF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78" b="15636"/>
          <a:stretch/>
        </p:blipFill>
        <p:spPr>
          <a:xfrm>
            <a:off x="0" y="3509963"/>
            <a:ext cx="12192000" cy="3348037"/>
          </a:xfrm>
        </p:spPr>
      </p:pic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90C69F0-D6DD-4CCE-A2EC-8C99A97C99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/>
              <a:t>2017</a:t>
            </a:r>
            <a:r>
              <a:rPr lang="ko-KR" altLang="en-US" dirty="0"/>
              <a:t>년 </a:t>
            </a:r>
            <a:r>
              <a:rPr lang="en-US" altLang="ko-KR" dirty="0"/>
              <a:t>000</a:t>
            </a:r>
            <a:r>
              <a:rPr lang="ko-KR" altLang="en-US" dirty="0"/>
              <a:t>입주자 건강을 위한</a:t>
            </a:r>
          </a:p>
        </p:txBody>
      </p:sp>
    </p:spTree>
    <p:extLst>
      <p:ext uri="{BB962C8B-B14F-4D97-AF65-F5344CB8AC3E}">
        <p14:creationId xmlns:p14="http://schemas.microsoft.com/office/powerpoint/2010/main" val="4156739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개체 틀 5" descr="실외, 대지, 서있는, 하늘이(가) 표시된 사진&#10;&#10;매우 높은 신뢰도로 생성된 설명">
            <a:extLst>
              <a:ext uri="{FF2B5EF4-FFF2-40B4-BE49-F238E27FC236}">
                <a16:creationId xmlns:a16="http://schemas.microsoft.com/office/drawing/2014/main" id="{1E9E69A7-1FEA-475E-A794-612C0D52DB7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2" r="25182"/>
          <a:stretch>
            <a:fillRect/>
          </a:stretch>
        </p:blipFill>
        <p:spPr>
          <a:xfrm>
            <a:off x="0" y="0"/>
            <a:ext cx="5105400" cy="6858000"/>
          </a:xfrm>
        </p:spPr>
      </p:pic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8CB220D-084A-4C5C-B9AF-2E788B920D7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57850" y="1657350"/>
            <a:ext cx="2971800" cy="4800600"/>
          </a:xfrm>
        </p:spPr>
        <p:txBody>
          <a:bodyPr>
            <a:normAutofit/>
          </a:bodyPr>
          <a:lstStyle/>
          <a:p>
            <a:r>
              <a:rPr lang="ko-KR" altLang="en-US" dirty="0"/>
              <a:t>과제의 개요</a:t>
            </a:r>
            <a:endParaRPr lang="en-US" altLang="ko-KR" dirty="0"/>
          </a:p>
          <a:p>
            <a:pPr lvl="1"/>
            <a:r>
              <a:rPr lang="ko-KR" altLang="en-US" dirty="0"/>
              <a:t>과제명</a:t>
            </a:r>
            <a:endParaRPr lang="en-US" altLang="ko-KR" dirty="0"/>
          </a:p>
          <a:p>
            <a:pPr lvl="1"/>
            <a:r>
              <a:rPr lang="ko-KR" altLang="en-US" dirty="0"/>
              <a:t>과업의 목표</a:t>
            </a:r>
            <a:endParaRPr lang="en-US" altLang="ko-KR" dirty="0"/>
          </a:p>
          <a:p>
            <a:pPr marL="457200" lvl="1" indent="0">
              <a:buNone/>
            </a:pPr>
            <a:endParaRPr lang="en-US" altLang="ko-KR" dirty="0"/>
          </a:p>
          <a:p>
            <a:r>
              <a:rPr lang="ko-KR" altLang="en-US" dirty="0"/>
              <a:t>기초 조사 분석</a:t>
            </a:r>
            <a:endParaRPr lang="en-US" altLang="ko-KR" dirty="0"/>
          </a:p>
          <a:p>
            <a:pPr lvl="1"/>
            <a:r>
              <a:rPr lang="ko-KR" altLang="en-US" dirty="0"/>
              <a:t>과업의 목표</a:t>
            </a:r>
          </a:p>
          <a:p>
            <a:pPr lvl="1">
              <a:buAutoNum type="arabicParenR" startAt="3"/>
            </a:pPr>
            <a:r>
              <a:rPr lang="ko-KR" altLang="en-US" dirty="0"/>
              <a:t>과제의 중요성</a:t>
            </a:r>
            <a:endParaRPr lang="en-US" altLang="ko-KR" dirty="0"/>
          </a:p>
          <a:p>
            <a:pPr lvl="1">
              <a:buAutoNum type="arabicParenR" startAt="3"/>
            </a:pPr>
            <a:endParaRPr lang="en-US" altLang="ko-KR" dirty="0"/>
          </a:p>
          <a:p>
            <a:r>
              <a:rPr lang="ko-KR" altLang="en-US" dirty="0"/>
              <a:t>현황조사 분석</a:t>
            </a:r>
            <a:endParaRPr lang="en-US" altLang="ko-KR" dirty="0"/>
          </a:p>
          <a:p>
            <a:pPr lvl="1"/>
            <a:r>
              <a:rPr lang="ko-KR" altLang="en-US" dirty="0"/>
              <a:t>과제명</a:t>
            </a:r>
            <a:endParaRPr lang="en-US" altLang="ko-KR" dirty="0"/>
          </a:p>
          <a:p>
            <a:pPr lvl="1"/>
            <a:r>
              <a:rPr lang="ko-KR" altLang="en-US" dirty="0"/>
              <a:t>과업의 목표</a:t>
            </a:r>
          </a:p>
          <a:p>
            <a:pPr lvl="1">
              <a:buAutoNum type="arabicParenR" startAt="3"/>
            </a:pPr>
            <a:r>
              <a:rPr lang="ko-KR" altLang="en-US" dirty="0"/>
              <a:t>과제의 중요성</a:t>
            </a:r>
            <a:endParaRPr lang="en-US" altLang="ko-KR" dirty="0"/>
          </a:p>
          <a:p>
            <a:pPr lvl="1">
              <a:buAutoNum type="arabicParenR" startAt="3"/>
            </a:pPr>
            <a:endParaRPr lang="en-US" altLang="ko-KR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9ABF281-71F9-4201-88F5-35F03C8C6A5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목차</a:t>
            </a:r>
          </a:p>
        </p:txBody>
      </p:sp>
      <p:sp>
        <p:nvSpPr>
          <p:cNvPr id="7" name="텍스트 개체 틀 2">
            <a:extLst>
              <a:ext uri="{FF2B5EF4-FFF2-40B4-BE49-F238E27FC236}">
                <a16:creationId xmlns:a16="http://schemas.microsoft.com/office/drawing/2014/main" id="{51806656-0365-42C2-94DD-8904D45B51D4}"/>
              </a:ext>
            </a:extLst>
          </p:cNvPr>
          <p:cNvSpPr txBox="1">
            <a:spLocks/>
          </p:cNvSpPr>
          <p:nvPr/>
        </p:nvSpPr>
        <p:spPr>
          <a:xfrm>
            <a:off x="8896350" y="1657350"/>
            <a:ext cx="29718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lvl1pPr>
            <a:lvl2pPr marL="800100" indent="-3429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arenR"/>
              <a:defRPr sz="1800" kern="120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2pPr>
            <a:lvl3pPr marL="9144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4. </a:t>
            </a:r>
            <a:r>
              <a:rPr lang="ko-KR" altLang="en-US" dirty="0"/>
              <a:t>기본 구상 계획</a:t>
            </a:r>
            <a:endParaRPr lang="en-US" altLang="ko-KR" dirty="0"/>
          </a:p>
          <a:p>
            <a:pPr lvl="1"/>
            <a:r>
              <a:rPr lang="ko-KR" altLang="en-US" dirty="0"/>
              <a:t>과제명</a:t>
            </a:r>
            <a:endParaRPr lang="en-US" altLang="ko-KR" dirty="0"/>
          </a:p>
          <a:p>
            <a:pPr lvl="1"/>
            <a:r>
              <a:rPr lang="ko-KR" altLang="en-US" dirty="0"/>
              <a:t>과업의 목표</a:t>
            </a:r>
          </a:p>
          <a:p>
            <a:pPr lvl="1">
              <a:buFont typeface="+mj-lt"/>
              <a:buAutoNum type="arabicParenR" startAt="3"/>
            </a:pPr>
            <a:r>
              <a:rPr lang="ko-KR" altLang="en-US" dirty="0"/>
              <a:t>과</a:t>
            </a:r>
            <a:endParaRPr lang="en-US" altLang="ko-KR" dirty="0"/>
          </a:p>
          <a:p>
            <a:pPr marL="457200" lvl="1" indent="0">
              <a:buFont typeface="+mj-lt"/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5. </a:t>
            </a:r>
            <a:r>
              <a:rPr lang="ko-KR" altLang="en-US" dirty="0"/>
              <a:t>특화전략</a:t>
            </a:r>
            <a:endParaRPr lang="en-US" altLang="ko-KR" dirty="0"/>
          </a:p>
          <a:p>
            <a:pPr lvl="1"/>
            <a:r>
              <a:rPr lang="ko-KR" altLang="en-US" dirty="0"/>
              <a:t>과제명</a:t>
            </a:r>
            <a:endParaRPr lang="en-US" altLang="ko-KR" dirty="0"/>
          </a:p>
          <a:p>
            <a:pPr lvl="1"/>
            <a:r>
              <a:rPr lang="ko-KR" altLang="en-US" dirty="0"/>
              <a:t>과업의 목표</a:t>
            </a:r>
          </a:p>
          <a:p>
            <a:pPr lvl="1">
              <a:buFont typeface="+mj-lt"/>
              <a:buAutoNum type="arabicParenR" startAt="3"/>
            </a:pPr>
            <a:r>
              <a:rPr lang="ko-KR" altLang="en-US" dirty="0"/>
              <a:t>과제의 중요성</a:t>
            </a:r>
            <a:endParaRPr lang="en-US" altLang="ko-KR" dirty="0"/>
          </a:p>
          <a:p>
            <a:pPr lvl="1">
              <a:buFont typeface="+mj-lt"/>
              <a:buAutoNum type="arabicParenR" startAt="3"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6. </a:t>
            </a:r>
            <a:r>
              <a:rPr lang="ko-KR" altLang="en-US" dirty="0"/>
              <a:t>실행계획</a:t>
            </a:r>
            <a:endParaRPr lang="en-US" altLang="ko-KR" dirty="0"/>
          </a:p>
          <a:p>
            <a:pPr lvl="1"/>
            <a:r>
              <a:rPr lang="ko-KR" altLang="en-US" dirty="0"/>
              <a:t>실행 체계</a:t>
            </a:r>
            <a:endParaRPr lang="en-US" altLang="ko-KR" dirty="0"/>
          </a:p>
          <a:p>
            <a:pPr lvl="1">
              <a:buFont typeface="+mj-lt"/>
              <a:buAutoNum type="arabicParenR" startAt="3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3046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954D2562-2A21-45D7-9156-F4D6698CFB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FA9D3B-7F17-4AF7-BDB3-460B82D225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280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C959B22E-CDEA-4153-B9F6-9208AC8A92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277" y="116731"/>
            <a:ext cx="1459149" cy="1187349"/>
          </a:xfrm>
        </p:spPr>
        <p:txBody>
          <a:bodyPr>
            <a:normAutofit lnSpcReduction="10000"/>
          </a:bodyPr>
          <a:lstStyle/>
          <a:p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4AFE08A-E761-423A-A21D-6FB7F3A226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/>
              <a:t>개요 입력</a:t>
            </a:r>
          </a:p>
        </p:txBody>
      </p:sp>
    </p:spTree>
    <p:extLst>
      <p:ext uri="{BB962C8B-B14F-4D97-AF65-F5344CB8AC3E}">
        <p14:creationId xmlns:p14="http://schemas.microsoft.com/office/powerpoint/2010/main" val="220696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954D2562-2A21-45D7-9156-F4D6698CFB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02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FA9D3B-7F17-4AF7-BDB3-460B82D225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ko-KR" altLang="en-US"/>
          </a:p>
        </p:txBody>
      </p:sp>
      <p:sp>
        <p:nvSpPr>
          <p:cNvPr id="4" name="이등변 삼각형 3">
            <a:extLst>
              <a:ext uri="{FF2B5EF4-FFF2-40B4-BE49-F238E27FC236}">
                <a16:creationId xmlns:a16="http://schemas.microsoft.com/office/drawing/2014/main" id="{945FF595-6CA8-4699-AE4D-9492DC1CA5DE}"/>
              </a:ext>
            </a:extLst>
          </p:cNvPr>
          <p:cNvSpPr/>
          <p:nvPr/>
        </p:nvSpPr>
        <p:spPr>
          <a:xfrm>
            <a:off x="149678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이등변 삼각형 4">
            <a:extLst>
              <a:ext uri="{FF2B5EF4-FFF2-40B4-BE49-F238E27FC236}">
                <a16:creationId xmlns:a16="http://schemas.microsoft.com/office/drawing/2014/main" id="{1DF80D7B-E100-4602-B9A8-8B6FE067DC37}"/>
              </a:ext>
            </a:extLst>
          </p:cNvPr>
          <p:cNvSpPr/>
          <p:nvPr/>
        </p:nvSpPr>
        <p:spPr>
          <a:xfrm>
            <a:off x="787472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이등변 삼각형 5">
            <a:extLst>
              <a:ext uri="{FF2B5EF4-FFF2-40B4-BE49-F238E27FC236}">
                <a16:creationId xmlns:a16="http://schemas.microsoft.com/office/drawing/2014/main" id="{7AF6E572-7884-4890-B1F2-FE60F3E8A333}"/>
              </a:ext>
            </a:extLst>
          </p:cNvPr>
          <p:cNvSpPr/>
          <p:nvPr/>
        </p:nvSpPr>
        <p:spPr>
          <a:xfrm>
            <a:off x="1406216" y="6324600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이등변 삼각형 6">
            <a:extLst>
              <a:ext uri="{FF2B5EF4-FFF2-40B4-BE49-F238E27FC236}">
                <a16:creationId xmlns:a16="http://schemas.microsoft.com/office/drawing/2014/main" id="{F7CC4665-D651-4935-89EA-75AFE0CEA101}"/>
              </a:ext>
            </a:extLst>
          </p:cNvPr>
          <p:cNvSpPr/>
          <p:nvPr/>
        </p:nvSpPr>
        <p:spPr>
          <a:xfrm>
            <a:off x="2021912" y="6324600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이등변 삼각형 7">
            <a:extLst>
              <a:ext uri="{FF2B5EF4-FFF2-40B4-BE49-F238E27FC236}">
                <a16:creationId xmlns:a16="http://schemas.microsoft.com/office/drawing/2014/main" id="{341FE267-95B2-4229-9436-593D1352EB16}"/>
              </a:ext>
            </a:extLst>
          </p:cNvPr>
          <p:cNvSpPr/>
          <p:nvPr/>
        </p:nvSpPr>
        <p:spPr>
          <a:xfrm>
            <a:off x="459050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>
            <a:extLst>
              <a:ext uri="{FF2B5EF4-FFF2-40B4-BE49-F238E27FC236}">
                <a16:creationId xmlns:a16="http://schemas.microsoft.com/office/drawing/2014/main" id="{76595EAA-B551-4ADC-8FD7-DA4CBEE9A2A1}"/>
              </a:ext>
            </a:extLst>
          </p:cNvPr>
          <p:cNvSpPr/>
          <p:nvPr/>
        </p:nvSpPr>
        <p:spPr>
          <a:xfrm>
            <a:off x="109684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이등변 삼각형 9">
            <a:extLst>
              <a:ext uri="{FF2B5EF4-FFF2-40B4-BE49-F238E27FC236}">
                <a16:creationId xmlns:a16="http://schemas.microsoft.com/office/drawing/2014/main" id="{0DFAD5E2-39E3-4445-A519-9F56D676FCD1}"/>
              </a:ext>
            </a:extLst>
          </p:cNvPr>
          <p:cNvSpPr/>
          <p:nvPr/>
        </p:nvSpPr>
        <p:spPr>
          <a:xfrm>
            <a:off x="1715588" y="5786437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이등변 삼각형 10">
            <a:extLst>
              <a:ext uri="{FF2B5EF4-FFF2-40B4-BE49-F238E27FC236}">
                <a16:creationId xmlns:a16="http://schemas.microsoft.com/office/drawing/2014/main" id="{30D20354-A8E4-4F4C-9A5B-70A54D6C6344}"/>
              </a:ext>
            </a:extLst>
          </p:cNvPr>
          <p:cNvSpPr/>
          <p:nvPr/>
        </p:nvSpPr>
        <p:spPr>
          <a:xfrm>
            <a:off x="233128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848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E74DF528-1395-487C-A6CD-98E36FF0AA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/>
              <a:t>02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67EF2A2-77F7-4DFA-AFBC-977A8CF372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/>
              <a:t>내용을 입력해주세요</a:t>
            </a:r>
          </a:p>
        </p:txBody>
      </p:sp>
    </p:spTree>
    <p:extLst>
      <p:ext uri="{BB962C8B-B14F-4D97-AF65-F5344CB8AC3E}">
        <p14:creationId xmlns:p14="http://schemas.microsoft.com/office/powerpoint/2010/main" val="425875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954D2562-2A21-45D7-9156-F4D6698CFB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03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FA9D3B-7F17-4AF7-BDB3-460B82D225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ko-KR" altLang="en-US"/>
          </a:p>
        </p:txBody>
      </p:sp>
      <p:sp>
        <p:nvSpPr>
          <p:cNvPr id="4" name="이등변 삼각형 3">
            <a:extLst>
              <a:ext uri="{FF2B5EF4-FFF2-40B4-BE49-F238E27FC236}">
                <a16:creationId xmlns:a16="http://schemas.microsoft.com/office/drawing/2014/main" id="{7005973B-D531-4C99-BC24-EE28F455C660}"/>
              </a:ext>
            </a:extLst>
          </p:cNvPr>
          <p:cNvSpPr/>
          <p:nvPr/>
        </p:nvSpPr>
        <p:spPr>
          <a:xfrm>
            <a:off x="149678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이등변 삼각형 4">
            <a:extLst>
              <a:ext uri="{FF2B5EF4-FFF2-40B4-BE49-F238E27FC236}">
                <a16:creationId xmlns:a16="http://schemas.microsoft.com/office/drawing/2014/main" id="{5D78C703-951D-446A-BE07-50B1CEEE49FB}"/>
              </a:ext>
            </a:extLst>
          </p:cNvPr>
          <p:cNvSpPr/>
          <p:nvPr/>
        </p:nvSpPr>
        <p:spPr>
          <a:xfrm>
            <a:off x="787472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이등변 삼각형 5">
            <a:extLst>
              <a:ext uri="{FF2B5EF4-FFF2-40B4-BE49-F238E27FC236}">
                <a16:creationId xmlns:a16="http://schemas.microsoft.com/office/drawing/2014/main" id="{93048D1B-73BB-4E8E-808D-CA9AF6F1987D}"/>
              </a:ext>
            </a:extLst>
          </p:cNvPr>
          <p:cNvSpPr/>
          <p:nvPr/>
        </p:nvSpPr>
        <p:spPr>
          <a:xfrm>
            <a:off x="1406216" y="6324600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이등변 삼각형 6">
            <a:extLst>
              <a:ext uri="{FF2B5EF4-FFF2-40B4-BE49-F238E27FC236}">
                <a16:creationId xmlns:a16="http://schemas.microsoft.com/office/drawing/2014/main" id="{71255359-1377-4C48-AA48-8FDFB5D903E3}"/>
              </a:ext>
            </a:extLst>
          </p:cNvPr>
          <p:cNvSpPr/>
          <p:nvPr/>
        </p:nvSpPr>
        <p:spPr>
          <a:xfrm>
            <a:off x="2021912" y="6324600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이등변 삼각형 7">
            <a:extLst>
              <a:ext uri="{FF2B5EF4-FFF2-40B4-BE49-F238E27FC236}">
                <a16:creationId xmlns:a16="http://schemas.microsoft.com/office/drawing/2014/main" id="{1EB759EA-266B-47A1-96FD-7895A0D946E6}"/>
              </a:ext>
            </a:extLst>
          </p:cNvPr>
          <p:cNvSpPr/>
          <p:nvPr/>
        </p:nvSpPr>
        <p:spPr>
          <a:xfrm>
            <a:off x="459050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>
            <a:extLst>
              <a:ext uri="{FF2B5EF4-FFF2-40B4-BE49-F238E27FC236}">
                <a16:creationId xmlns:a16="http://schemas.microsoft.com/office/drawing/2014/main" id="{3ADDD90D-13B3-4504-84DC-120ED9CB1610}"/>
              </a:ext>
            </a:extLst>
          </p:cNvPr>
          <p:cNvSpPr/>
          <p:nvPr/>
        </p:nvSpPr>
        <p:spPr>
          <a:xfrm>
            <a:off x="109684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이등변 삼각형 9">
            <a:extLst>
              <a:ext uri="{FF2B5EF4-FFF2-40B4-BE49-F238E27FC236}">
                <a16:creationId xmlns:a16="http://schemas.microsoft.com/office/drawing/2014/main" id="{FFC691E4-3F8A-48B7-8980-52E3C03615F7}"/>
              </a:ext>
            </a:extLst>
          </p:cNvPr>
          <p:cNvSpPr/>
          <p:nvPr/>
        </p:nvSpPr>
        <p:spPr>
          <a:xfrm>
            <a:off x="1715588" y="5786437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이등변 삼각형 10">
            <a:extLst>
              <a:ext uri="{FF2B5EF4-FFF2-40B4-BE49-F238E27FC236}">
                <a16:creationId xmlns:a16="http://schemas.microsoft.com/office/drawing/2014/main" id="{0824D329-51D6-44A8-8690-B5615DECB30A}"/>
              </a:ext>
            </a:extLst>
          </p:cNvPr>
          <p:cNvSpPr/>
          <p:nvPr/>
        </p:nvSpPr>
        <p:spPr>
          <a:xfrm>
            <a:off x="233128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9591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61</Words>
  <Application>Microsoft Office PowerPoint</Application>
  <PresentationFormat>와이드스크린</PresentationFormat>
  <Paragraphs>34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나눔스퀘어</vt:lpstr>
      <vt:lpstr>나눔스퀘어 ExtraBold</vt:lpstr>
      <vt:lpstr>Arial</vt:lpstr>
      <vt:lpstr>Impact</vt:lpstr>
      <vt:lpstr>맑은 고딕</vt:lpstr>
      <vt:lpstr>Office 테마</vt:lpstr>
      <vt:lpstr>공공 디자인 사업제안 PPT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8</cp:revision>
  <dcterms:created xsi:type="dcterms:W3CDTF">2017-07-13T09:02:34Z</dcterms:created>
  <dcterms:modified xsi:type="dcterms:W3CDTF">2017-07-16T13:12:21Z</dcterms:modified>
</cp:coreProperties>
</file>