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0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B7A8A9-1509-4140-AD9A-397C904B21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9400" y="2438398"/>
            <a:ext cx="9144000" cy="1071563"/>
          </a:xfrm>
        </p:spPr>
        <p:txBody>
          <a:bodyPr anchor="b"/>
          <a:lstStyle>
            <a:lvl1pPr algn="r">
              <a:defRPr sz="6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A7866E21-C309-444D-B8DD-FB3CF6FDFD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09963"/>
            <a:ext cx="12192000" cy="3348037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1" name="텍스트 개체 틀 10">
            <a:extLst>
              <a:ext uri="{FF2B5EF4-FFF2-40B4-BE49-F238E27FC236}">
                <a16:creationId xmlns:a16="http://schemas.microsoft.com/office/drawing/2014/main" id="{57B45E02-9FC3-4C08-8256-D4B34C67D7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050" y="1924046"/>
            <a:ext cx="6991350" cy="514350"/>
          </a:xfrm>
        </p:spPr>
        <p:txBody>
          <a:bodyPr>
            <a:normAutofit/>
          </a:bodyPr>
          <a:lstStyle>
            <a:lvl1pPr marL="0" indent="0" algn="r">
              <a:buNone/>
              <a:defRPr sz="320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제목을 입력하세요</a:t>
            </a:r>
            <a:endParaRPr lang="ko-KR" altLang="en-US" dirty="0"/>
          </a:p>
        </p:txBody>
      </p:sp>
      <p:sp>
        <p:nvSpPr>
          <p:cNvPr id="12" name="이등변 삼각형 11">
            <a:extLst>
              <a:ext uri="{FF2B5EF4-FFF2-40B4-BE49-F238E27FC236}">
                <a16:creationId xmlns:a16="http://schemas.microsoft.com/office/drawing/2014/main" id="{C391D46A-2642-4251-B600-39A22F682F57}"/>
              </a:ext>
            </a:extLst>
          </p:cNvPr>
          <p:cNvSpPr/>
          <p:nvPr userDrawn="1"/>
        </p:nvSpPr>
        <p:spPr>
          <a:xfrm>
            <a:off x="19050" y="29718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이등변 삼각형 12">
            <a:extLst>
              <a:ext uri="{FF2B5EF4-FFF2-40B4-BE49-F238E27FC236}">
                <a16:creationId xmlns:a16="http://schemas.microsoft.com/office/drawing/2014/main" id="{683F7127-2CDE-4EC2-B0EB-B0CD6689544F}"/>
              </a:ext>
            </a:extLst>
          </p:cNvPr>
          <p:cNvSpPr/>
          <p:nvPr userDrawn="1"/>
        </p:nvSpPr>
        <p:spPr>
          <a:xfrm>
            <a:off x="656844" y="29718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이등변 삼각형 13">
            <a:extLst>
              <a:ext uri="{FF2B5EF4-FFF2-40B4-BE49-F238E27FC236}">
                <a16:creationId xmlns:a16="http://schemas.microsoft.com/office/drawing/2014/main" id="{9CCE4BF1-51C1-47E9-B5FD-12CD136F6968}"/>
              </a:ext>
            </a:extLst>
          </p:cNvPr>
          <p:cNvSpPr/>
          <p:nvPr userDrawn="1"/>
        </p:nvSpPr>
        <p:spPr>
          <a:xfrm>
            <a:off x="1275588" y="2971800"/>
            <a:ext cx="618744" cy="533400"/>
          </a:xfrm>
          <a:prstGeom prst="triangle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이등변 삼각형 14">
            <a:extLst>
              <a:ext uri="{FF2B5EF4-FFF2-40B4-BE49-F238E27FC236}">
                <a16:creationId xmlns:a16="http://schemas.microsoft.com/office/drawing/2014/main" id="{266068A2-8D81-4FA6-9D42-4DFCACB12913}"/>
              </a:ext>
            </a:extLst>
          </p:cNvPr>
          <p:cNvSpPr/>
          <p:nvPr userDrawn="1"/>
        </p:nvSpPr>
        <p:spPr>
          <a:xfrm>
            <a:off x="1891284" y="2971800"/>
            <a:ext cx="618744" cy="533400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이등변 삼각형 15">
            <a:extLst>
              <a:ext uri="{FF2B5EF4-FFF2-40B4-BE49-F238E27FC236}">
                <a16:creationId xmlns:a16="http://schemas.microsoft.com/office/drawing/2014/main" id="{24E2FAEA-3CF7-4062-9871-F00AF0F99C53}"/>
              </a:ext>
            </a:extLst>
          </p:cNvPr>
          <p:cNvSpPr/>
          <p:nvPr userDrawn="1"/>
        </p:nvSpPr>
        <p:spPr>
          <a:xfrm>
            <a:off x="328422" y="2433637"/>
            <a:ext cx="618744" cy="533400"/>
          </a:xfrm>
          <a:prstGeom prst="triangle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이등변 삼각형 16">
            <a:extLst>
              <a:ext uri="{FF2B5EF4-FFF2-40B4-BE49-F238E27FC236}">
                <a16:creationId xmlns:a16="http://schemas.microsoft.com/office/drawing/2014/main" id="{4EFAC1D0-3E86-4884-86B4-0453B674DA49}"/>
              </a:ext>
            </a:extLst>
          </p:cNvPr>
          <p:cNvSpPr/>
          <p:nvPr userDrawn="1"/>
        </p:nvSpPr>
        <p:spPr>
          <a:xfrm>
            <a:off x="966216" y="2433637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이등변 삼각형 17">
            <a:extLst>
              <a:ext uri="{FF2B5EF4-FFF2-40B4-BE49-F238E27FC236}">
                <a16:creationId xmlns:a16="http://schemas.microsoft.com/office/drawing/2014/main" id="{4F2E34FD-A351-4B62-A4F8-F56BAAA85981}"/>
              </a:ext>
            </a:extLst>
          </p:cNvPr>
          <p:cNvSpPr/>
          <p:nvPr userDrawn="1"/>
        </p:nvSpPr>
        <p:spPr>
          <a:xfrm>
            <a:off x="1584960" y="2433637"/>
            <a:ext cx="618744" cy="533400"/>
          </a:xfrm>
          <a:prstGeom prst="triangle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이등변 삼각형 18">
            <a:extLst>
              <a:ext uri="{FF2B5EF4-FFF2-40B4-BE49-F238E27FC236}">
                <a16:creationId xmlns:a16="http://schemas.microsoft.com/office/drawing/2014/main" id="{58443487-06D6-4359-B727-99868C761C9F}"/>
              </a:ext>
            </a:extLst>
          </p:cNvPr>
          <p:cNvSpPr/>
          <p:nvPr userDrawn="1"/>
        </p:nvSpPr>
        <p:spPr>
          <a:xfrm>
            <a:off x="2200656" y="2433637"/>
            <a:ext cx="618744" cy="533400"/>
          </a:xfrm>
          <a:prstGeom prst="triangl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이등변 삼각형 19">
            <a:extLst>
              <a:ext uri="{FF2B5EF4-FFF2-40B4-BE49-F238E27FC236}">
                <a16:creationId xmlns:a16="http://schemas.microsoft.com/office/drawing/2014/main" id="{0E99ACCB-815F-4046-9AD1-EEDECBF26EE4}"/>
              </a:ext>
            </a:extLst>
          </p:cNvPr>
          <p:cNvSpPr/>
          <p:nvPr userDrawn="1"/>
        </p:nvSpPr>
        <p:spPr>
          <a:xfrm>
            <a:off x="19050" y="1924046"/>
            <a:ext cx="618744" cy="533400"/>
          </a:xfrm>
          <a:prstGeom prst="triangle">
            <a:avLst/>
          </a:prstGeom>
          <a:solidFill>
            <a:schemeClr val="bg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이등변 삼각형 20">
            <a:extLst>
              <a:ext uri="{FF2B5EF4-FFF2-40B4-BE49-F238E27FC236}">
                <a16:creationId xmlns:a16="http://schemas.microsoft.com/office/drawing/2014/main" id="{DE4C1E5E-ACDA-4CF4-8F88-5F13CD46349A}"/>
              </a:ext>
            </a:extLst>
          </p:cNvPr>
          <p:cNvSpPr/>
          <p:nvPr userDrawn="1"/>
        </p:nvSpPr>
        <p:spPr>
          <a:xfrm>
            <a:off x="656844" y="1924046"/>
            <a:ext cx="618744" cy="533400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>
            <a:extLst>
              <a:ext uri="{FF2B5EF4-FFF2-40B4-BE49-F238E27FC236}">
                <a16:creationId xmlns:a16="http://schemas.microsoft.com/office/drawing/2014/main" id="{08673696-ACF1-4B18-BBD6-894B9C1F5E2A}"/>
              </a:ext>
            </a:extLst>
          </p:cNvPr>
          <p:cNvSpPr/>
          <p:nvPr userDrawn="1"/>
        </p:nvSpPr>
        <p:spPr>
          <a:xfrm>
            <a:off x="1275588" y="1924046"/>
            <a:ext cx="618744" cy="533400"/>
          </a:xfrm>
          <a:prstGeom prst="triangle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>
            <a:extLst>
              <a:ext uri="{FF2B5EF4-FFF2-40B4-BE49-F238E27FC236}">
                <a16:creationId xmlns:a16="http://schemas.microsoft.com/office/drawing/2014/main" id="{973C447E-A562-4D15-B19C-CD7EF012F9D0}"/>
              </a:ext>
            </a:extLst>
          </p:cNvPr>
          <p:cNvSpPr/>
          <p:nvPr userDrawn="1"/>
        </p:nvSpPr>
        <p:spPr>
          <a:xfrm>
            <a:off x="1891284" y="1924046"/>
            <a:ext cx="618744" cy="533400"/>
          </a:xfrm>
          <a:prstGeom prst="triangl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276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7">
            <a:extLst>
              <a:ext uri="{FF2B5EF4-FFF2-40B4-BE49-F238E27FC236}">
                <a16:creationId xmlns:a16="http://schemas.microsoft.com/office/drawing/2014/main" id="{65AC637B-F171-4E51-9B63-9ED1C2D26F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105400" cy="68580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4971C173-B164-4F8C-877C-AFA65A602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7850" y="1657350"/>
            <a:ext cx="5791200" cy="4800600"/>
          </a:xfrm>
        </p:spPr>
        <p:txBody>
          <a:bodyPr/>
          <a:lstStyle>
            <a:lvl1pPr marL="514350" indent="-514350">
              <a:buFont typeface="+mj-lt"/>
              <a:buAutoNum type="arabicPeriod"/>
              <a:defRPr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  <a:lvl2pPr marL="800100" indent="-342900">
              <a:buFont typeface="+mj-lt"/>
              <a:buAutoNum type="arabicParenR"/>
              <a:defRPr sz="1800">
                <a:latin typeface="나눔스퀘어" panose="020B0600000101010101" pitchFamily="50" charset="-127"/>
                <a:ea typeface="나눔스퀘어" panose="020B0600000101010101" pitchFamily="50" charset="-127"/>
              </a:defRPr>
            </a:lvl2pPr>
            <a:lvl3pPr marL="914400" indent="0">
              <a:buNone/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ko-KR" altLang="en-US" dirty="0"/>
              <a:t>제목 입력</a:t>
            </a:r>
          </a:p>
          <a:p>
            <a:pPr lvl="1"/>
            <a:r>
              <a:rPr lang="ko-KR" altLang="en-US" dirty="0"/>
              <a:t>세부제목 입력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C50D871-796B-42AE-AF88-3352D3BF71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250" y="457200"/>
            <a:ext cx="3943350" cy="876300"/>
          </a:xfrm>
        </p:spPr>
        <p:txBody>
          <a:bodyPr>
            <a:normAutofit/>
          </a:bodyPr>
          <a:lstStyle>
            <a:lvl1pPr marL="0" indent="0" algn="ctr">
              <a:buNone/>
              <a:defRPr sz="5400"/>
            </a:lvl1pPr>
          </a:lstStyle>
          <a:p>
            <a:pPr lvl="0"/>
            <a:r>
              <a:rPr lang="en-US" altLang="ko-KR" dirty="0"/>
              <a:t>INDEX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382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30896752-877D-4008-8979-744979AE7805}"/>
              </a:ext>
            </a:extLst>
          </p:cNvPr>
          <p:cNvSpPr/>
          <p:nvPr userDrawn="1"/>
        </p:nvSpPr>
        <p:spPr>
          <a:xfrm>
            <a:off x="0" y="5680953"/>
            <a:ext cx="12192000" cy="117704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915CF6C-0422-4EFB-8CE1-A3F68B2458DC}"/>
              </a:ext>
            </a:extLst>
          </p:cNvPr>
          <p:cNvCxnSpPr>
            <a:cxnSpLocks/>
          </p:cNvCxnSpPr>
          <p:nvPr userDrawn="1"/>
        </p:nvCxnSpPr>
        <p:spPr>
          <a:xfrm>
            <a:off x="5282119" y="3414408"/>
            <a:ext cx="6909881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텍스트 개체 틀 11">
            <a:extLst>
              <a:ext uri="{FF2B5EF4-FFF2-40B4-BE49-F238E27FC236}">
                <a16:creationId xmlns:a16="http://schemas.microsoft.com/office/drawing/2014/main" id="{3719FC38-2C0E-49B0-B508-84FC7D03C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55660" y="1672583"/>
            <a:ext cx="2100600" cy="1995487"/>
          </a:xfrm>
        </p:spPr>
        <p:txBody>
          <a:bodyPr>
            <a:normAutofit/>
          </a:bodyPr>
          <a:lstStyle>
            <a:lvl1pPr marL="0" indent="0">
              <a:buNone/>
              <a:defRPr sz="13800">
                <a:solidFill>
                  <a:srgbClr val="002060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ko-KR" dirty="0"/>
              <a:t>01</a:t>
            </a:r>
            <a:endParaRPr lang="ko-KR" altLang="en-US" dirty="0"/>
          </a:p>
        </p:txBody>
      </p:sp>
      <p:sp>
        <p:nvSpPr>
          <p:cNvPr id="15" name="텍스트 개체 틀 14">
            <a:extLst>
              <a:ext uri="{FF2B5EF4-FFF2-40B4-BE49-F238E27FC236}">
                <a16:creationId xmlns:a16="http://schemas.microsoft.com/office/drawing/2014/main" id="{57A3A638-4C8D-4C4B-A126-38C217DB7F7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62788" y="2772248"/>
            <a:ext cx="4551362" cy="457335"/>
          </a:xfrm>
        </p:spPr>
        <p:txBody>
          <a:bodyPr/>
          <a:lstStyle>
            <a:lvl1pPr marL="0" indent="0">
              <a:buNone/>
              <a:defRPr>
                <a:solidFill>
                  <a:srgbClr val="00206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제목을 입력하세요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D57042CD-A1F0-42E9-9186-51AB4B1AE5EE}"/>
              </a:ext>
            </a:extLst>
          </p:cNvPr>
          <p:cNvSpPr/>
          <p:nvPr userDrawn="1"/>
        </p:nvSpPr>
        <p:spPr>
          <a:xfrm>
            <a:off x="4912468" y="3375497"/>
            <a:ext cx="651753" cy="7782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이등변 삼각형 6">
            <a:extLst>
              <a:ext uri="{FF2B5EF4-FFF2-40B4-BE49-F238E27FC236}">
                <a16:creationId xmlns:a16="http://schemas.microsoft.com/office/drawing/2014/main" id="{D6F97416-B909-4C27-9ACE-CA8DEC10684A}"/>
              </a:ext>
            </a:extLst>
          </p:cNvPr>
          <p:cNvSpPr/>
          <p:nvPr userDrawn="1"/>
        </p:nvSpPr>
        <p:spPr>
          <a:xfrm>
            <a:off x="149678" y="63246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>
            <a:extLst>
              <a:ext uri="{FF2B5EF4-FFF2-40B4-BE49-F238E27FC236}">
                <a16:creationId xmlns:a16="http://schemas.microsoft.com/office/drawing/2014/main" id="{8849EE98-860F-4305-A81D-B33D97B3D215}"/>
              </a:ext>
            </a:extLst>
          </p:cNvPr>
          <p:cNvSpPr/>
          <p:nvPr userDrawn="1"/>
        </p:nvSpPr>
        <p:spPr>
          <a:xfrm>
            <a:off x="787472" y="63246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이등변 삼각형 9">
            <a:extLst>
              <a:ext uri="{FF2B5EF4-FFF2-40B4-BE49-F238E27FC236}">
                <a16:creationId xmlns:a16="http://schemas.microsoft.com/office/drawing/2014/main" id="{2336C5A6-F256-40E9-BA8D-DB53D7B65B56}"/>
              </a:ext>
            </a:extLst>
          </p:cNvPr>
          <p:cNvSpPr/>
          <p:nvPr userDrawn="1"/>
        </p:nvSpPr>
        <p:spPr>
          <a:xfrm>
            <a:off x="1406216" y="6324600"/>
            <a:ext cx="618744" cy="53340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이등변 삼각형 10">
            <a:extLst>
              <a:ext uri="{FF2B5EF4-FFF2-40B4-BE49-F238E27FC236}">
                <a16:creationId xmlns:a16="http://schemas.microsoft.com/office/drawing/2014/main" id="{346F03F0-2FD1-4070-9A41-78CCA8B073F0}"/>
              </a:ext>
            </a:extLst>
          </p:cNvPr>
          <p:cNvSpPr/>
          <p:nvPr userDrawn="1"/>
        </p:nvSpPr>
        <p:spPr>
          <a:xfrm>
            <a:off x="2021912" y="6324600"/>
            <a:ext cx="618744" cy="533400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이등변 삼각형 12">
            <a:extLst>
              <a:ext uri="{FF2B5EF4-FFF2-40B4-BE49-F238E27FC236}">
                <a16:creationId xmlns:a16="http://schemas.microsoft.com/office/drawing/2014/main" id="{BA2F4994-0698-49AC-8A58-0CDFDCB7A02A}"/>
              </a:ext>
            </a:extLst>
          </p:cNvPr>
          <p:cNvSpPr/>
          <p:nvPr userDrawn="1"/>
        </p:nvSpPr>
        <p:spPr>
          <a:xfrm>
            <a:off x="459050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이등변 삼각형 13">
            <a:extLst>
              <a:ext uri="{FF2B5EF4-FFF2-40B4-BE49-F238E27FC236}">
                <a16:creationId xmlns:a16="http://schemas.microsoft.com/office/drawing/2014/main" id="{B271AF40-1035-4CF6-A29E-7B4132AF82CB}"/>
              </a:ext>
            </a:extLst>
          </p:cNvPr>
          <p:cNvSpPr/>
          <p:nvPr userDrawn="1"/>
        </p:nvSpPr>
        <p:spPr>
          <a:xfrm>
            <a:off x="1096844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이등변 삼각형 16">
            <a:extLst>
              <a:ext uri="{FF2B5EF4-FFF2-40B4-BE49-F238E27FC236}">
                <a16:creationId xmlns:a16="http://schemas.microsoft.com/office/drawing/2014/main" id="{74BDD622-6441-4082-8751-16EBC0A276DB}"/>
              </a:ext>
            </a:extLst>
          </p:cNvPr>
          <p:cNvSpPr/>
          <p:nvPr userDrawn="1"/>
        </p:nvSpPr>
        <p:spPr>
          <a:xfrm>
            <a:off x="1715588" y="5786437"/>
            <a:ext cx="618744" cy="53340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이등변 삼각형 17">
            <a:extLst>
              <a:ext uri="{FF2B5EF4-FFF2-40B4-BE49-F238E27FC236}">
                <a16:creationId xmlns:a16="http://schemas.microsoft.com/office/drawing/2014/main" id="{7A998D77-3D8A-483C-BA94-E2AF47E18F0F}"/>
              </a:ext>
            </a:extLst>
          </p:cNvPr>
          <p:cNvSpPr/>
          <p:nvPr userDrawn="1"/>
        </p:nvSpPr>
        <p:spPr>
          <a:xfrm>
            <a:off x="2331284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296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D0C45A9A-3A79-4659-B081-E818F689C594}"/>
              </a:ext>
            </a:extLst>
          </p:cNvPr>
          <p:cNvSpPr/>
          <p:nvPr userDrawn="1"/>
        </p:nvSpPr>
        <p:spPr>
          <a:xfrm>
            <a:off x="0" y="-1"/>
            <a:ext cx="5194570" cy="1225685"/>
          </a:xfrm>
          <a:custGeom>
            <a:avLst/>
            <a:gdLst>
              <a:gd name="connsiteX0" fmla="*/ 0 w 3404681"/>
              <a:gd name="connsiteY0" fmla="*/ 0 h 1021404"/>
              <a:gd name="connsiteX1" fmla="*/ 3404681 w 3404681"/>
              <a:gd name="connsiteY1" fmla="*/ 0 h 1021404"/>
              <a:gd name="connsiteX2" fmla="*/ 3404681 w 3404681"/>
              <a:gd name="connsiteY2" fmla="*/ 1021404 h 1021404"/>
              <a:gd name="connsiteX3" fmla="*/ 0 w 3404681"/>
              <a:gd name="connsiteY3" fmla="*/ 1021404 h 1021404"/>
              <a:gd name="connsiteX4" fmla="*/ 0 w 3404681"/>
              <a:gd name="connsiteY4" fmla="*/ 0 h 1021404"/>
              <a:gd name="connsiteX0" fmla="*/ 0 w 3404681"/>
              <a:gd name="connsiteY0" fmla="*/ 0 h 1021404"/>
              <a:gd name="connsiteX1" fmla="*/ 2636196 w 3404681"/>
              <a:gd name="connsiteY1" fmla="*/ 0 h 1021404"/>
              <a:gd name="connsiteX2" fmla="*/ 3404681 w 3404681"/>
              <a:gd name="connsiteY2" fmla="*/ 1021404 h 1021404"/>
              <a:gd name="connsiteX3" fmla="*/ 0 w 3404681"/>
              <a:gd name="connsiteY3" fmla="*/ 1021404 h 1021404"/>
              <a:gd name="connsiteX4" fmla="*/ 0 w 3404681"/>
              <a:gd name="connsiteY4" fmla="*/ 0 h 1021404"/>
              <a:gd name="connsiteX0" fmla="*/ 0 w 3404681"/>
              <a:gd name="connsiteY0" fmla="*/ 0 h 1021404"/>
              <a:gd name="connsiteX1" fmla="*/ 3114382 w 3404681"/>
              <a:gd name="connsiteY1" fmla="*/ 0 h 1021404"/>
              <a:gd name="connsiteX2" fmla="*/ 3404681 w 3404681"/>
              <a:gd name="connsiteY2" fmla="*/ 1021404 h 1021404"/>
              <a:gd name="connsiteX3" fmla="*/ 0 w 3404681"/>
              <a:gd name="connsiteY3" fmla="*/ 1021404 h 1021404"/>
              <a:gd name="connsiteX4" fmla="*/ 0 w 3404681"/>
              <a:gd name="connsiteY4" fmla="*/ 0 h 102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4681" h="1021404">
                <a:moveTo>
                  <a:pt x="0" y="0"/>
                </a:moveTo>
                <a:lnTo>
                  <a:pt x="3114382" y="0"/>
                </a:lnTo>
                <a:lnTo>
                  <a:pt x="3404681" y="1021404"/>
                </a:lnTo>
                <a:lnTo>
                  <a:pt x="0" y="1021404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11">
            <a:extLst>
              <a:ext uri="{FF2B5EF4-FFF2-40B4-BE49-F238E27FC236}">
                <a16:creationId xmlns:a16="http://schemas.microsoft.com/office/drawing/2014/main" id="{1AFF1447-347E-42C8-A83B-6AF22A2C48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6460" y="86972"/>
            <a:ext cx="1459149" cy="1187349"/>
          </a:xfrm>
        </p:spPr>
        <p:txBody>
          <a:bodyPr>
            <a:normAutofit/>
          </a:bodyPr>
          <a:lstStyle>
            <a:lvl1pPr marL="0" indent="0">
              <a:buNone/>
              <a:defRPr sz="88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ko-KR" dirty="0"/>
              <a:t>01</a:t>
            </a:r>
            <a:endParaRPr lang="ko-KR" altLang="en-US" dirty="0"/>
          </a:p>
        </p:txBody>
      </p:sp>
      <p:sp>
        <p:nvSpPr>
          <p:cNvPr id="9" name="텍스트 개체 틀 14">
            <a:extLst>
              <a:ext uri="{FF2B5EF4-FFF2-40B4-BE49-F238E27FC236}">
                <a16:creationId xmlns:a16="http://schemas.microsoft.com/office/drawing/2014/main" id="{023D1940-4929-49E9-9B3F-D373033049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52652" y="593673"/>
            <a:ext cx="4551362" cy="457335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제목을 입력하세요</a:t>
            </a: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7F8DE52C-8392-4EFE-A120-3DACA8BA5EAE}"/>
              </a:ext>
            </a:extLst>
          </p:cNvPr>
          <p:cNvCxnSpPr>
            <a:cxnSpLocks/>
            <a:stCxn id="7" idx="2"/>
          </p:cNvCxnSpPr>
          <p:nvPr userDrawn="1"/>
        </p:nvCxnSpPr>
        <p:spPr>
          <a:xfrm>
            <a:off x="5194570" y="1225684"/>
            <a:ext cx="6997430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2FD0F0E-552E-423B-802A-3FF55CB8721C}"/>
              </a:ext>
            </a:extLst>
          </p:cNvPr>
          <p:cNvSpPr/>
          <p:nvPr userDrawn="1"/>
        </p:nvSpPr>
        <p:spPr>
          <a:xfrm>
            <a:off x="0" y="6731540"/>
            <a:ext cx="12192000" cy="12646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6295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  <p15:guide id="2" pos="4158" userDrawn="1">
          <p15:clr>
            <a:srgbClr val="FBAE40"/>
          </p15:clr>
        </p15:guide>
        <p15:guide id="3" pos="619" userDrawn="1">
          <p15:clr>
            <a:srgbClr val="FBAE40"/>
          </p15:clr>
        </p15:guide>
        <p15:guide id="4" pos="7061" userDrawn="1">
          <p15:clr>
            <a:srgbClr val="FBAE40"/>
          </p15:clr>
        </p15:guide>
        <p15:guide id="5" orient="horz" pos="1071" userDrawn="1">
          <p15:clr>
            <a:srgbClr val="FBAE40"/>
          </p15:clr>
        </p15:guide>
        <p15:guide id="6" orient="horz" pos="1956" userDrawn="1">
          <p15:clr>
            <a:srgbClr val="FBAE40"/>
          </p15:clr>
        </p15:guide>
        <p15:guide id="7" orient="horz" pos="2908" userDrawn="1">
          <p15:clr>
            <a:srgbClr val="FBAE40"/>
          </p15:clr>
        </p15:guide>
        <p15:guide id="8" pos="352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D0C45A9A-3A79-4659-B081-E818F689C594}"/>
              </a:ext>
            </a:extLst>
          </p:cNvPr>
          <p:cNvSpPr/>
          <p:nvPr userDrawn="1"/>
        </p:nvSpPr>
        <p:spPr>
          <a:xfrm>
            <a:off x="0" y="-1"/>
            <a:ext cx="5194570" cy="1225685"/>
          </a:xfrm>
          <a:custGeom>
            <a:avLst/>
            <a:gdLst>
              <a:gd name="connsiteX0" fmla="*/ 0 w 3404681"/>
              <a:gd name="connsiteY0" fmla="*/ 0 h 1021404"/>
              <a:gd name="connsiteX1" fmla="*/ 3404681 w 3404681"/>
              <a:gd name="connsiteY1" fmla="*/ 0 h 1021404"/>
              <a:gd name="connsiteX2" fmla="*/ 3404681 w 3404681"/>
              <a:gd name="connsiteY2" fmla="*/ 1021404 h 1021404"/>
              <a:gd name="connsiteX3" fmla="*/ 0 w 3404681"/>
              <a:gd name="connsiteY3" fmla="*/ 1021404 h 1021404"/>
              <a:gd name="connsiteX4" fmla="*/ 0 w 3404681"/>
              <a:gd name="connsiteY4" fmla="*/ 0 h 1021404"/>
              <a:gd name="connsiteX0" fmla="*/ 0 w 3404681"/>
              <a:gd name="connsiteY0" fmla="*/ 0 h 1021404"/>
              <a:gd name="connsiteX1" fmla="*/ 2636196 w 3404681"/>
              <a:gd name="connsiteY1" fmla="*/ 0 h 1021404"/>
              <a:gd name="connsiteX2" fmla="*/ 3404681 w 3404681"/>
              <a:gd name="connsiteY2" fmla="*/ 1021404 h 1021404"/>
              <a:gd name="connsiteX3" fmla="*/ 0 w 3404681"/>
              <a:gd name="connsiteY3" fmla="*/ 1021404 h 1021404"/>
              <a:gd name="connsiteX4" fmla="*/ 0 w 3404681"/>
              <a:gd name="connsiteY4" fmla="*/ 0 h 1021404"/>
              <a:gd name="connsiteX0" fmla="*/ 0 w 3404681"/>
              <a:gd name="connsiteY0" fmla="*/ 0 h 1021404"/>
              <a:gd name="connsiteX1" fmla="*/ 3114382 w 3404681"/>
              <a:gd name="connsiteY1" fmla="*/ 0 h 1021404"/>
              <a:gd name="connsiteX2" fmla="*/ 3404681 w 3404681"/>
              <a:gd name="connsiteY2" fmla="*/ 1021404 h 1021404"/>
              <a:gd name="connsiteX3" fmla="*/ 0 w 3404681"/>
              <a:gd name="connsiteY3" fmla="*/ 1021404 h 1021404"/>
              <a:gd name="connsiteX4" fmla="*/ 0 w 3404681"/>
              <a:gd name="connsiteY4" fmla="*/ 0 h 102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4681" h="1021404">
                <a:moveTo>
                  <a:pt x="0" y="0"/>
                </a:moveTo>
                <a:lnTo>
                  <a:pt x="3114382" y="0"/>
                </a:lnTo>
                <a:lnTo>
                  <a:pt x="3404681" y="1021404"/>
                </a:lnTo>
                <a:lnTo>
                  <a:pt x="0" y="1021404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11">
            <a:extLst>
              <a:ext uri="{FF2B5EF4-FFF2-40B4-BE49-F238E27FC236}">
                <a16:creationId xmlns:a16="http://schemas.microsoft.com/office/drawing/2014/main" id="{1AFF1447-347E-42C8-A83B-6AF22A2C48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6460" y="86972"/>
            <a:ext cx="1459149" cy="1187349"/>
          </a:xfrm>
        </p:spPr>
        <p:txBody>
          <a:bodyPr>
            <a:normAutofit/>
          </a:bodyPr>
          <a:lstStyle>
            <a:lvl1pPr marL="0" indent="0">
              <a:buNone/>
              <a:defRPr sz="88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ko-KR" dirty="0"/>
              <a:t>01</a:t>
            </a:r>
            <a:endParaRPr lang="ko-KR" altLang="en-US" dirty="0"/>
          </a:p>
        </p:txBody>
      </p:sp>
      <p:sp>
        <p:nvSpPr>
          <p:cNvPr id="9" name="텍스트 개체 틀 14">
            <a:extLst>
              <a:ext uri="{FF2B5EF4-FFF2-40B4-BE49-F238E27FC236}">
                <a16:creationId xmlns:a16="http://schemas.microsoft.com/office/drawing/2014/main" id="{023D1940-4929-49E9-9B3F-D373033049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52652" y="593673"/>
            <a:ext cx="4551362" cy="457335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제목을 입력하세요</a:t>
            </a: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7F8DE52C-8392-4EFE-A120-3DACA8BA5EAE}"/>
              </a:ext>
            </a:extLst>
          </p:cNvPr>
          <p:cNvCxnSpPr>
            <a:cxnSpLocks/>
            <a:stCxn id="7" idx="2"/>
          </p:cNvCxnSpPr>
          <p:nvPr userDrawn="1"/>
        </p:nvCxnSpPr>
        <p:spPr>
          <a:xfrm>
            <a:off x="5194570" y="1225684"/>
            <a:ext cx="6997430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2FD0F0E-552E-423B-802A-3FF55CB8721C}"/>
              </a:ext>
            </a:extLst>
          </p:cNvPr>
          <p:cNvSpPr/>
          <p:nvPr userDrawn="1"/>
        </p:nvSpPr>
        <p:spPr>
          <a:xfrm>
            <a:off x="0" y="6731540"/>
            <a:ext cx="12192000" cy="12646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사각형: 둥근 모서리 1">
            <a:extLst>
              <a:ext uri="{FF2B5EF4-FFF2-40B4-BE49-F238E27FC236}">
                <a16:creationId xmlns:a16="http://schemas.microsoft.com/office/drawing/2014/main" id="{47407C9D-4C61-4A15-8F7D-97886BECE74C}"/>
              </a:ext>
            </a:extLst>
          </p:cNvPr>
          <p:cNvSpPr/>
          <p:nvPr userDrawn="1"/>
        </p:nvSpPr>
        <p:spPr>
          <a:xfrm>
            <a:off x="982436" y="1691368"/>
            <a:ext cx="160666" cy="391886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6AA8A4E-4337-4928-9D65-05F47B764A1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43000" y="1700213"/>
            <a:ext cx="3478213" cy="382587"/>
          </a:xfrm>
        </p:spPr>
        <p:txBody>
          <a:bodyPr>
            <a:noAutofit/>
          </a:bodyPr>
          <a:lstStyle>
            <a:lvl1pPr marL="0" indent="0">
              <a:buNone/>
              <a:defRPr sz="2000"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제목을 입력하세요</a:t>
            </a:r>
          </a:p>
        </p:txBody>
      </p:sp>
      <p:sp>
        <p:nvSpPr>
          <p:cNvPr id="6" name="그림 개체 틀 5">
            <a:extLst>
              <a:ext uri="{FF2B5EF4-FFF2-40B4-BE49-F238E27FC236}">
                <a16:creationId xmlns:a16="http://schemas.microsoft.com/office/drawing/2014/main" id="{228EDBF7-50A8-47A0-B136-E13B3A9C8E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82663" y="3105150"/>
            <a:ext cx="2233612" cy="15113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2" name="그림 개체 틀 5">
            <a:extLst>
              <a:ext uri="{FF2B5EF4-FFF2-40B4-BE49-F238E27FC236}">
                <a16:creationId xmlns:a16="http://schemas.microsoft.com/office/drawing/2014/main" id="{468968A4-4B7D-44B1-9794-4A1C066BE1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342277" y="3105150"/>
            <a:ext cx="2233612" cy="15113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4" name="그림 개체 틀 5">
            <a:extLst>
              <a:ext uri="{FF2B5EF4-FFF2-40B4-BE49-F238E27FC236}">
                <a16:creationId xmlns:a16="http://schemas.microsoft.com/office/drawing/2014/main" id="{81C3035A-6F92-48A7-92CD-FA2F9D50368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82663" y="4762500"/>
            <a:ext cx="2233612" cy="15113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5" name="그림 개체 틀 5">
            <a:extLst>
              <a:ext uri="{FF2B5EF4-FFF2-40B4-BE49-F238E27FC236}">
                <a16:creationId xmlns:a16="http://schemas.microsoft.com/office/drawing/2014/main" id="{CBB08A81-4A41-44E3-B2CA-C5EA02C8F02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2277" y="4762500"/>
            <a:ext cx="2233612" cy="15113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6" name="그림 개체 틀 5">
            <a:extLst>
              <a:ext uri="{FF2B5EF4-FFF2-40B4-BE49-F238E27FC236}">
                <a16:creationId xmlns:a16="http://schemas.microsoft.com/office/drawing/2014/main" id="{4B0D507E-2931-479D-ABE6-6D4A75FA433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616112" y="3105150"/>
            <a:ext cx="2233612" cy="15113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7" name="그림 개체 틀 5">
            <a:extLst>
              <a:ext uri="{FF2B5EF4-FFF2-40B4-BE49-F238E27FC236}">
                <a16:creationId xmlns:a16="http://schemas.microsoft.com/office/drawing/2014/main" id="{A347A0E3-1D1B-4BF7-A95A-5EC55D71B12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975726" y="3105150"/>
            <a:ext cx="2233612" cy="15113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8" name="그림 개체 틀 5">
            <a:extLst>
              <a:ext uri="{FF2B5EF4-FFF2-40B4-BE49-F238E27FC236}">
                <a16:creationId xmlns:a16="http://schemas.microsoft.com/office/drawing/2014/main" id="{41983704-ED4B-4057-8B50-9C1155EE67E7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616112" y="4762500"/>
            <a:ext cx="2233612" cy="15113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9" name="그림 개체 틀 5">
            <a:extLst>
              <a:ext uri="{FF2B5EF4-FFF2-40B4-BE49-F238E27FC236}">
                <a16:creationId xmlns:a16="http://schemas.microsoft.com/office/drawing/2014/main" id="{301FC8E8-907A-4972-BC83-F07BFE58287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75726" y="4762500"/>
            <a:ext cx="2233612" cy="15113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0" name="사각형: 둥근 모서리 19">
            <a:extLst>
              <a:ext uri="{FF2B5EF4-FFF2-40B4-BE49-F238E27FC236}">
                <a16:creationId xmlns:a16="http://schemas.microsoft.com/office/drawing/2014/main" id="{8BE8FB62-3126-42BC-988B-BC7E57000253}"/>
              </a:ext>
            </a:extLst>
          </p:cNvPr>
          <p:cNvSpPr/>
          <p:nvPr userDrawn="1"/>
        </p:nvSpPr>
        <p:spPr>
          <a:xfrm>
            <a:off x="6616112" y="1691368"/>
            <a:ext cx="160666" cy="391886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텍스트 개체 틀 3">
            <a:extLst>
              <a:ext uri="{FF2B5EF4-FFF2-40B4-BE49-F238E27FC236}">
                <a16:creationId xmlns:a16="http://schemas.microsoft.com/office/drawing/2014/main" id="{4B47C02A-63AB-40BE-9E8F-C1731C4DDB4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776676" y="1700213"/>
            <a:ext cx="3478213" cy="382587"/>
          </a:xfrm>
        </p:spPr>
        <p:txBody>
          <a:bodyPr>
            <a:noAutofit/>
          </a:bodyPr>
          <a:lstStyle>
            <a:lvl1pPr marL="0" indent="0">
              <a:buNone/>
              <a:defRPr sz="2000"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제목을 입력하세요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E1E1368-2E1B-49C6-9577-0842055910C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82663" y="2205038"/>
            <a:ext cx="4608512" cy="766762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18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제목을 입력하세요</a:t>
            </a:r>
          </a:p>
        </p:txBody>
      </p:sp>
      <p:sp>
        <p:nvSpPr>
          <p:cNvPr id="22" name="텍스트 개체 틀 4">
            <a:extLst>
              <a:ext uri="{FF2B5EF4-FFF2-40B4-BE49-F238E27FC236}">
                <a16:creationId xmlns:a16="http://schemas.microsoft.com/office/drawing/2014/main" id="{CC201B69-C8D9-4E89-8063-A4643CBC04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00825" y="2205038"/>
            <a:ext cx="4608512" cy="766762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18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제목을 입력하세요</a:t>
            </a:r>
          </a:p>
        </p:txBody>
      </p:sp>
    </p:spTree>
    <p:extLst>
      <p:ext uri="{BB962C8B-B14F-4D97-AF65-F5344CB8AC3E}">
        <p14:creationId xmlns:p14="http://schemas.microsoft.com/office/powerpoint/2010/main" val="24090213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52">
          <p15:clr>
            <a:srgbClr val="FBAE40"/>
          </p15:clr>
        </p15:guide>
        <p15:guide id="2" pos="4158">
          <p15:clr>
            <a:srgbClr val="FBAE40"/>
          </p15:clr>
        </p15:guide>
        <p15:guide id="3" pos="619">
          <p15:clr>
            <a:srgbClr val="FBAE40"/>
          </p15:clr>
        </p15:guide>
        <p15:guide id="4" pos="7061">
          <p15:clr>
            <a:srgbClr val="FBAE40"/>
          </p15:clr>
        </p15:guide>
        <p15:guide id="5" orient="horz" pos="1071">
          <p15:clr>
            <a:srgbClr val="FBAE40"/>
          </p15:clr>
        </p15:guide>
        <p15:guide id="6" orient="horz" pos="1956">
          <p15:clr>
            <a:srgbClr val="FBAE40"/>
          </p15:clr>
        </p15:guide>
        <p15:guide id="7" orient="horz" pos="2908">
          <p15:clr>
            <a:srgbClr val="FBAE40"/>
          </p15:clr>
        </p15:guide>
        <p15:guide id="8" pos="352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EC20BA2-0A9B-4527-A17C-45E0E4C14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BC21AF5-67B4-4EF7-BDE6-EE051F9726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4A9426B-B2A6-48EE-84F9-E14E9F0C79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FE34E-8308-4B4A-947D-13FF4929A91A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22CDDB8-2324-4D00-88C6-5C28E23709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383FA75-E1AE-4D8A-857F-D2A717F10B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F588E-1733-403B-A1B3-1E6174B538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641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AC7F565-5548-4554-A0D5-9E0463EE3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/>
              <a:t>04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3208187-02DA-4C29-8078-E83B66C8F5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/>
              <a:t>기초조사 및 현장 분석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5E0658D-F9B8-4BF0-9394-05A0AC0034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ko-KR" dirty="0"/>
              <a:t>000 </a:t>
            </a:r>
            <a:r>
              <a:rPr lang="ko-KR" altLang="en-US" dirty="0"/>
              <a:t>지역 사전 조사 결과</a:t>
            </a:r>
          </a:p>
        </p:txBody>
      </p:sp>
      <p:pic>
        <p:nvPicPr>
          <p:cNvPr id="15" name="그림 개체 틀 14" descr="건물, 실외, 기차, 트랙이(가) 표시된 사진&#10;&#10;매우 높은 신뢰도로 생성된 설명">
            <a:extLst>
              <a:ext uri="{FF2B5EF4-FFF2-40B4-BE49-F238E27FC236}">
                <a16:creationId xmlns:a16="http://schemas.microsoft.com/office/drawing/2014/main" id="{E375B350-C987-4D5A-A58E-FC2429738C1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" r="735"/>
          <a:stretch>
            <a:fillRect/>
          </a:stretch>
        </p:blipFill>
        <p:spPr/>
      </p:pic>
      <p:pic>
        <p:nvPicPr>
          <p:cNvPr id="17" name="그림 개체 틀 16" descr="실외, 하늘, 도로, 잔디이(가) 표시된 사진&#10;&#10;매우 높은 신뢰도로 생성된 설명">
            <a:extLst>
              <a:ext uri="{FF2B5EF4-FFF2-40B4-BE49-F238E27FC236}">
                <a16:creationId xmlns:a16="http://schemas.microsoft.com/office/drawing/2014/main" id="{3F8C55C6-D692-4379-A728-8E5DEF4482D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0" r="8510"/>
          <a:stretch>
            <a:fillRect/>
          </a:stretch>
        </p:blipFill>
        <p:spPr/>
      </p:pic>
      <p:pic>
        <p:nvPicPr>
          <p:cNvPr id="19" name="그림 개체 틀 18" descr="나무, 하늘, 실외, 건물이(가) 표시된 사진&#10;&#10;매우 높은 신뢰도로 생성된 설명">
            <a:extLst>
              <a:ext uri="{FF2B5EF4-FFF2-40B4-BE49-F238E27FC236}">
                <a16:creationId xmlns:a16="http://schemas.microsoft.com/office/drawing/2014/main" id="{6EA0A0E8-F93A-4EA9-89D7-DB25AC64032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8" b="2098"/>
          <a:stretch>
            <a:fillRect/>
          </a:stretch>
        </p:blipFill>
        <p:spPr/>
      </p:pic>
      <p:pic>
        <p:nvPicPr>
          <p:cNvPr id="21" name="그림 개체 틀 20" descr="실외, 대지, 하늘, 서있는이(가) 표시된 사진&#10;&#10;높은 신뢰도로 생성된 설명">
            <a:extLst>
              <a:ext uri="{FF2B5EF4-FFF2-40B4-BE49-F238E27FC236}">
                <a16:creationId xmlns:a16="http://schemas.microsoft.com/office/drawing/2014/main" id="{F933FB82-4C3A-46C1-AC56-B962A3D24FA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729"/>
          <a:stretch>
            <a:fillRect/>
          </a:stretch>
        </p:blipFill>
        <p:spPr/>
      </p:pic>
      <p:pic>
        <p:nvPicPr>
          <p:cNvPr id="23" name="그림 개체 틀 22" descr="사람, 전자기기, 실내, 남자이(가) 표시된 사진&#10;&#10;매우 높은 신뢰도로 생성된 설명">
            <a:extLst>
              <a:ext uri="{FF2B5EF4-FFF2-40B4-BE49-F238E27FC236}">
                <a16:creationId xmlns:a16="http://schemas.microsoft.com/office/drawing/2014/main" id="{9AC801FC-3825-44A0-946A-BD3B001E604A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" r="755"/>
          <a:stretch>
            <a:fillRect/>
          </a:stretch>
        </p:blipFill>
        <p:spPr/>
      </p:pic>
      <p:pic>
        <p:nvPicPr>
          <p:cNvPr id="25" name="그림 개체 틀 24" descr="담장, 창문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5EAE6C96-43D0-4D63-9287-8FA991A5525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729"/>
          <a:stretch>
            <a:fillRect/>
          </a:stretch>
        </p:blipFill>
        <p:spPr/>
      </p:pic>
      <p:pic>
        <p:nvPicPr>
          <p:cNvPr id="27" name="그림 개체 틀 26" descr="실외, 대지, 하늘, 서있는이(가) 표시된 사진&#10;&#10;높은 신뢰도로 생성된 설명">
            <a:extLst>
              <a:ext uri="{FF2B5EF4-FFF2-40B4-BE49-F238E27FC236}">
                <a16:creationId xmlns:a16="http://schemas.microsoft.com/office/drawing/2014/main" id="{C263F8BD-5964-47F8-8BFA-E9BA905D4281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" r="729"/>
          <a:stretch>
            <a:fillRect/>
          </a:stretch>
        </p:blipFill>
        <p:spPr/>
      </p:pic>
      <p:pic>
        <p:nvPicPr>
          <p:cNvPr id="29" name="그림 개체 틀 28" descr="건물, 실외, 기차, 트랙이(가) 표시된 사진&#10;&#10;매우 높은 신뢰도로 생성된 설명">
            <a:extLst>
              <a:ext uri="{FF2B5EF4-FFF2-40B4-BE49-F238E27FC236}">
                <a16:creationId xmlns:a16="http://schemas.microsoft.com/office/drawing/2014/main" id="{ED4C939D-73CF-4142-B37A-989A5D431E9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" r="735"/>
          <a:stretch>
            <a:fillRect/>
          </a:stretch>
        </p:blipFill>
        <p:spPr/>
      </p:pic>
      <p:sp>
        <p:nvSpPr>
          <p:cNvPr id="13" name="텍스트 개체 틀 12">
            <a:extLst>
              <a:ext uri="{FF2B5EF4-FFF2-40B4-BE49-F238E27FC236}">
                <a16:creationId xmlns:a16="http://schemas.microsoft.com/office/drawing/2014/main" id="{BD548CF5-4270-4BEE-A24D-7E83A35C34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altLang="ko-KR" dirty="0"/>
              <a:t>000 2 </a:t>
            </a:r>
            <a:r>
              <a:rPr lang="ko-KR" altLang="en-US" dirty="0"/>
              <a:t>구역 사전 조사 결과</a:t>
            </a:r>
          </a:p>
        </p:txBody>
      </p:sp>
      <p:sp>
        <p:nvSpPr>
          <p:cNvPr id="31" name="텍스트 개체 틀 13">
            <a:extLst>
              <a:ext uri="{FF2B5EF4-FFF2-40B4-BE49-F238E27FC236}">
                <a16:creationId xmlns:a16="http://schemas.microsoft.com/office/drawing/2014/main" id="{6FE81D4D-3F7C-4D0B-A053-676727E7591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82663" y="2205038"/>
            <a:ext cx="4608512" cy="766762"/>
          </a:xfrm>
        </p:spPr>
        <p:txBody>
          <a:bodyPr/>
          <a:lstStyle/>
          <a:p>
            <a:r>
              <a:rPr lang="en-US" altLang="ko-KR" dirty="0"/>
              <a:t>000 </a:t>
            </a:r>
            <a:r>
              <a:rPr lang="ko-KR" altLang="en-US" dirty="0"/>
              <a:t>지역과 </a:t>
            </a:r>
            <a:r>
              <a:rPr lang="en-US" altLang="ko-KR" dirty="0"/>
              <a:t>000 </a:t>
            </a:r>
            <a:r>
              <a:rPr lang="ko-KR" altLang="en-US" dirty="0"/>
              <a:t>지역을 잇는 </a:t>
            </a:r>
            <a:r>
              <a:rPr lang="en-US" altLang="ko-KR" dirty="0"/>
              <a:t>000 </a:t>
            </a:r>
          </a:p>
          <a:p>
            <a:r>
              <a:rPr lang="ko-KR" altLang="en-US" dirty="0"/>
              <a:t>세련되고 쾌적한 경관으로 조성</a:t>
            </a:r>
          </a:p>
        </p:txBody>
      </p:sp>
      <p:sp>
        <p:nvSpPr>
          <p:cNvPr id="32" name="텍스트 개체 틀 14">
            <a:extLst>
              <a:ext uri="{FF2B5EF4-FFF2-40B4-BE49-F238E27FC236}">
                <a16:creationId xmlns:a16="http://schemas.microsoft.com/office/drawing/2014/main" id="{50A6FE03-11A6-45CC-A0D4-4A619D996F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00825" y="2205038"/>
            <a:ext cx="4608512" cy="766762"/>
          </a:xfrm>
        </p:spPr>
        <p:txBody>
          <a:bodyPr/>
          <a:lstStyle/>
          <a:p>
            <a:r>
              <a:rPr lang="en-US" altLang="ko-KR" dirty="0"/>
              <a:t>0000 </a:t>
            </a:r>
            <a:r>
              <a:rPr lang="ko-KR" altLang="en-US" dirty="0"/>
              <a:t>지역과 </a:t>
            </a:r>
            <a:r>
              <a:rPr lang="en-US" altLang="ko-KR" dirty="0"/>
              <a:t>000 </a:t>
            </a:r>
            <a:r>
              <a:rPr lang="ko-KR" altLang="en-US" dirty="0"/>
              <a:t>구역은 매우 상극</a:t>
            </a:r>
            <a:endParaRPr lang="en-US" altLang="ko-KR" dirty="0"/>
          </a:p>
          <a:p>
            <a:r>
              <a:rPr lang="en-US" altLang="ko-KR" dirty="0"/>
              <a:t>000</a:t>
            </a:r>
            <a:r>
              <a:rPr lang="ko-KR" altLang="en-US" dirty="0"/>
              <a:t>의 카페와 상점 등의 상권이 주요함</a:t>
            </a:r>
          </a:p>
        </p:txBody>
      </p:sp>
    </p:spTree>
    <p:extLst>
      <p:ext uri="{BB962C8B-B14F-4D97-AF65-F5344CB8AC3E}">
        <p14:creationId xmlns:p14="http://schemas.microsoft.com/office/powerpoint/2010/main" val="157753133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39</Words>
  <Application>Microsoft Office PowerPoint</Application>
  <PresentationFormat>와이드스크린</PresentationFormat>
  <Paragraphs>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나눔스퀘어</vt:lpstr>
      <vt:lpstr>나눔스퀘어 ExtraBold</vt:lpstr>
      <vt:lpstr>맑은 고딕</vt:lpstr>
      <vt:lpstr>Arial</vt:lpstr>
      <vt:lpstr>Impact</vt:lpstr>
      <vt:lpstr>1_Office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3</cp:revision>
  <dcterms:created xsi:type="dcterms:W3CDTF">2017-07-16T13:15:18Z</dcterms:created>
  <dcterms:modified xsi:type="dcterms:W3CDTF">2017-07-18T11:32:47Z</dcterms:modified>
</cp:coreProperties>
</file>