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043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14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908D6F0A-B08E-4826-A5BF-7822C300B077}"/>
    <pc:docChg chg="undo custSel addSld delSld modSld modMainMaster">
      <pc:chgData name="JIHOON Lee" userId="f3c7f4d099ee3eb8" providerId="LiveId" clId="{908D6F0A-B08E-4826-A5BF-7822C300B077}" dt="2017-07-18T05:26:29.655" v="359" actId="0"/>
      <pc:docMkLst>
        <pc:docMk/>
      </pc:docMkLst>
      <pc:sldChg chg="addSp delSp modSp del modTransition">
        <pc:chgData name="JIHOON Lee" userId="f3c7f4d099ee3eb8" providerId="LiveId" clId="{908D6F0A-B08E-4826-A5BF-7822C300B077}" dt="2017-07-18T05:21:03.738" v="135" actId="2696"/>
        <pc:sldMkLst>
          <pc:docMk/>
          <pc:sldMk cId="3537953548" sldId="256"/>
        </pc:sldMkLst>
        <pc:spChg chg="add mod">
          <ac:chgData name="JIHOON Lee" userId="f3c7f4d099ee3eb8" providerId="LiveId" clId="{908D6F0A-B08E-4826-A5BF-7822C300B077}" dt="2017-07-18T05:12:14.699" v="69" actId="1076"/>
          <ac:spMkLst>
            <pc:docMk/>
            <pc:sldMk cId="3537953548" sldId="256"/>
            <ac:spMk id="4" creationId="{7406755F-B62A-4E18-B25C-0DCE173EC81E}"/>
          </ac:spMkLst>
        </pc:spChg>
        <pc:picChg chg="add del mod">
          <ac:chgData name="JIHOON Lee" userId="f3c7f4d099ee3eb8" providerId="LiveId" clId="{908D6F0A-B08E-4826-A5BF-7822C300B077}" dt="2017-07-18T05:11:45.710" v="28" actId="478"/>
          <ac:picMkLst>
            <pc:docMk/>
            <pc:sldMk cId="3537953548" sldId="256"/>
            <ac:picMk id="1026" creationId="{D3A708AD-8471-4E43-8F37-AC1B015A771D}"/>
          </ac:picMkLst>
        </pc:picChg>
      </pc:sldChg>
      <pc:sldChg chg="modSp add del modTransition">
        <pc:chgData name="JIHOON Lee" userId="f3c7f4d099ee3eb8" providerId="LiveId" clId="{908D6F0A-B08E-4826-A5BF-7822C300B077}" dt="2017-07-18T05:21:03.970" v="136" actId="2696"/>
        <pc:sldMkLst>
          <pc:docMk/>
          <pc:sldMk cId="1816150007" sldId="257"/>
        </pc:sldMkLst>
        <pc:spChg chg="mod">
          <ac:chgData name="JIHOON Lee" userId="f3c7f4d099ee3eb8" providerId="LiveId" clId="{908D6F0A-B08E-4826-A5BF-7822C300B077}" dt="2017-07-18T05:16:57.704" v="77" actId="1076"/>
          <ac:spMkLst>
            <pc:docMk/>
            <pc:sldMk cId="1816150007" sldId="257"/>
            <ac:spMk id="4" creationId="{7406755F-B62A-4E18-B25C-0DCE173EC81E}"/>
          </ac:spMkLst>
        </pc:spChg>
      </pc:sldChg>
      <pc:sldChg chg="modSp add del">
        <pc:chgData name="JIHOON Lee" userId="f3c7f4d099ee3eb8" providerId="LiveId" clId="{908D6F0A-B08E-4826-A5BF-7822C300B077}" dt="2017-07-18T04:49:31.927" v="8" actId="2696"/>
        <pc:sldMkLst>
          <pc:docMk/>
          <pc:sldMk cId="2683142702" sldId="257"/>
        </pc:sldMkLst>
        <pc:picChg chg="mod">
          <ac:chgData name="JIHOON Lee" userId="f3c7f4d099ee3eb8" providerId="LiveId" clId="{908D6F0A-B08E-4826-A5BF-7822C300B077}" dt="2017-07-18T04:49:22.284" v="5" actId="1076"/>
          <ac:picMkLst>
            <pc:docMk/>
            <pc:sldMk cId="2683142702" sldId="257"/>
            <ac:picMk id="1026" creationId="{D3A708AD-8471-4E43-8F37-AC1B015A771D}"/>
          </ac:picMkLst>
        </pc:picChg>
      </pc:sldChg>
      <pc:sldChg chg="modSp add del modTransition">
        <pc:chgData name="JIHOON Lee" userId="f3c7f4d099ee3eb8" providerId="LiveId" clId="{908D6F0A-B08E-4826-A5BF-7822C300B077}" dt="2017-07-18T04:51:32.591" v="24" actId="2696"/>
        <pc:sldMkLst>
          <pc:docMk/>
          <pc:sldMk cId="4021454216" sldId="257"/>
        </pc:sldMkLst>
        <pc:picChg chg="mod modCrop">
          <ac:chgData name="JIHOON Lee" userId="f3c7f4d099ee3eb8" providerId="LiveId" clId="{908D6F0A-B08E-4826-A5BF-7822C300B077}" dt="2017-07-18T04:49:38.621" v="10" actId="732"/>
          <ac:picMkLst>
            <pc:docMk/>
            <pc:sldMk cId="4021454216" sldId="257"/>
            <ac:picMk id="1026" creationId="{D3A708AD-8471-4E43-8F37-AC1B015A771D}"/>
          </ac:picMkLst>
        </pc:picChg>
      </pc:sldChg>
      <pc:sldChg chg="modSp add del modTransition">
        <pc:chgData name="JIHOON Lee" userId="f3c7f4d099ee3eb8" providerId="LiveId" clId="{908D6F0A-B08E-4826-A5BF-7822C300B077}" dt="2017-07-18T04:51:32.843" v="25" actId="2696"/>
        <pc:sldMkLst>
          <pc:docMk/>
          <pc:sldMk cId="2264153554" sldId="258"/>
        </pc:sldMkLst>
        <pc:picChg chg="mod modCrop">
          <ac:chgData name="JIHOON Lee" userId="f3c7f4d099ee3eb8" providerId="LiveId" clId="{908D6F0A-B08E-4826-A5BF-7822C300B077}" dt="2017-07-18T04:50:00.268" v="14" actId="18131"/>
          <ac:picMkLst>
            <pc:docMk/>
            <pc:sldMk cId="2264153554" sldId="258"/>
            <ac:picMk id="1026" creationId="{D3A708AD-8471-4E43-8F37-AC1B015A771D}"/>
          </ac:picMkLst>
        </pc:picChg>
      </pc:sldChg>
      <pc:sldChg chg="modSp add del">
        <pc:chgData name="JIHOON Lee" userId="f3c7f4d099ee3eb8" providerId="LiveId" clId="{908D6F0A-B08E-4826-A5BF-7822C300B077}" dt="2017-07-18T05:21:04.210" v="137" actId="2696"/>
        <pc:sldMkLst>
          <pc:docMk/>
          <pc:sldMk cId="4060169392" sldId="258"/>
        </pc:sldMkLst>
        <pc:spChg chg="mod">
          <ac:chgData name="JIHOON Lee" userId="f3c7f4d099ee3eb8" providerId="LiveId" clId="{908D6F0A-B08E-4826-A5BF-7822C300B077}" dt="2017-07-18T05:17:33.200" v="96" actId="1076"/>
          <ac:spMkLst>
            <pc:docMk/>
            <pc:sldMk cId="4060169392" sldId="258"/>
            <ac:spMk id="4" creationId="{7406755F-B62A-4E18-B25C-0DCE173EC81E}"/>
          </ac:spMkLst>
        </pc:spChg>
      </pc:sldChg>
      <pc:sldChg chg="addSp delSp modSp add del modTransition">
        <pc:chgData name="JIHOON Lee" userId="f3c7f4d099ee3eb8" providerId="LiveId" clId="{908D6F0A-B08E-4826-A5BF-7822C300B077}" dt="2017-07-18T05:21:04.461" v="138" actId="2696"/>
        <pc:sldMkLst>
          <pc:docMk/>
          <pc:sldMk cId="220551786" sldId="259"/>
        </pc:sldMkLst>
        <pc:spChg chg="del">
          <ac:chgData name="JIHOON Lee" userId="f3c7f4d099ee3eb8" providerId="LiveId" clId="{908D6F0A-B08E-4826-A5BF-7822C300B077}" dt="2017-07-18T05:17:48.789" v="98" actId="478"/>
          <ac:spMkLst>
            <pc:docMk/>
            <pc:sldMk cId="220551786" sldId="259"/>
            <ac:spMk id="3" creationId="{39DC94EC-A6E5-4689-B794-F1D2DABAFFC0}"/>
          </ac:spMkLst>
        </pc:spChg>
        <pc:spChg chg="add mod">
          <ac:chgData name="JIHOON Lee" userId="f3c7f4d099ee3eb8" providerId="LiveId" clId="{908D6F0A-B08E-4826-A5BF-7822C300B077}" dt="2017-07-18T05:17:59.576" v="100" actId="1076"/>
          <ac:spMkLst>
            <pc:docMk/>
            <pc:sldMk cId="220551786" sldId="259"/>
            <ac:spMk id="4" creationId="{8B57E439-D0AF-42CB-BF5A-A04448322896}"/>
          </ac:spMkLst>
        </pc:spChg>
        <pc:spChg chg="del">
          <ac:chgData name="JIHOON Lee" userId="f3c7f4d099ee3eb8" providerId="LiveId" clId="{908D6F0A-B08E-4826-A5BF-7822C300B077}" dt="2017-07-18T05:17:48.789" v="98" actId="478"/>
          <ac:spMkLst>
            <pc:docMk/>
            <pc:sldMk cId="220551786" sldId="259"/>
            <ac:spMk id="2" creationId="{62CE5DF5-BB3E-403F-928F-CADF211896DA}"/>
          </ac:spMkLst>
        </pc:spChg>
      </pc:sldChg>
      <pc:sldChg chg="modSp add del modTransition">
        <pc:chgData name="JIHOON Lee" userId="f3c7f4d099ee3eb8" providerId="LiveId" clId="{908D6F0A-B08E-4826-A5BF-7822C300B077}" dt="2017-07-18T04:51:33.112" v="26" actId="2696"/>
        <pc:sldMkLst>
          <pc:docMk/>
          <pc:sldMk cId="2872305768" sldId="259"/>
        </pc:sldMkLst>
        <pc:picChg chg="mod modCrop">
          <ac:chgData name="JIHOON Lee" userId="f3c7f4d099ee3eb8" providerId="LiveId" clId="{908D6F0A-B08E-4826-A5BF-7822C300B077}" dt="2017-07-18T04:50:20.511" v="20" actId="18131"/>
          <ac:picMkLst>
            <pc:docMk/>
            <pc:sldMk cId="2872305768" sldId="259"/>
            <ac:picMk id="1026" creationId="{D3A708AD-8471-4E43-8F37-AC1B015A771D}"/>
          </ac:picMkLst>
        </pc:picChg>
      </pc:sldChg>
      <pc:sldChg chg="modSp add del">
        <pc:chgData name="JIHOON Lee" userId="f3c7f4d099ee3eb8" providerId="LiveId" clId="{908D6F0A-B08E-4826-A5BF-7822C300B077}" dt="2017-07-18T05:21:04.697" v="139" actId="2696"/>
        <pc:sldMkLst>
          <pc:docMk/>
          <pc:sldMk cId="1202512043" sldId="260"/>
        </pc:sldMkLst>
        <pc:spChg chg="mod">
          <ac:chgData name="JIHOON Lee" userId="f3c7f4d099ee3eb8" providerId="LiveId" clId="{908D6F0A-B08E-4826-A5BF-7822C300B077}" dt="2017-07-18T05:18:17.355" v="105" actId="1076"/>
          <ac:spMkLst>
            <pc:docMk/>
            <pc:sldMk cId="1202512043" sldId="260"/>
            <ac:spMk id="4" creationId="{8B57E439-D0AF-42CB-BF5A-A04448322896}"/>
          </ac:spMkLst>
        </pc:spChg>
      </pc:sldChg>
      <pc:sldChg chg="add del modTransition">
        <pc:chgData name="JIHOON Lee" userId="f3c7f4d099ee3eb8" providerId="LiveId" clId="{908D6F0A-B08E-4826-A5BF-7822C300B077}" dt="2017-07-18T04:51:33.417" v="27" actId="2696"/>
        <pc:sldMkLst>
          <pc:docMk/>
          <pc:sldMk cId="2857123696" sldId="260"/>
        </pc:sldMkLst>
      </pc:sldChg>
      <pc:sldChg chg="modSp add del">
        <pc:chgData name="JIHOON Lee" userId="f3c7f4d099ee3eb8" providerId="LiveId" clId="{908D6F0A-B08E-4826-A5BF-7822C300B077}" dt="2017-07-18T05:21:04.978" v="140" actId="2696"/>
        <pc:sldMkLst>
          <pc:docMk/>
          <pc:sldMk cId="2266756770" sldId="261"/>
        </pc:sldMkLst>
        <pc:spChg chg="mod">
          <ac:chgData name="JIHOON Lee" userId="f3c7f4d099ee3eb8" providerId="LiveId" clId="{908D6F0A-B08E-4826-A5BF-7822C300B077}" dt="2017-07-18T05:18:32.244" v="109" actId="1076"/>
          <ac:spMkLst>
            <pc:docMk/>
            <pc:sldMk cId="2266756770" sldId="261"/>
            <ac:spMk id="4" creationId="{8B57E439-D0AF-42CB-BF5A-A04448322896}"/>
          </ac:spMkLst>
        </pc:spChg>
      </pc:sldChg>
      <pc:sldChg chg="addSp delSp modSp add modTransition">
        <pc:chgData name="JIHOON Lee" userId="f3c7f4d099ee3eb8" providerId="LiveId" clId="{908D6F0A-B08E-4826-A5BF-7822C300B077}" dt="2017-07-18T05:26:29.655" v="359" actId="0"/>
        <pc:sldMkLst>
          <pc:docMk/>
          <pc:sldMk cId="261331598" sldId="262"/>
        </pc:sldMkLst>
        <pc:spChg chg="del">
          <ac:chgData name="JIHOON Lee" userId="f3c7f4d099ee3eb8" providerId="LiveId" clId="{908D6F0A-B08E-4826-A5BF-7822C300B077}" dt="2017-07-18T05:18:56.598" v="111" actId="478"/>
          <ac:spMkLst>
            <pc:docMk/>
            <pc:sldMk cId="261331598" sldId="262"/>
            <ac:spMk id="3" creationId="{4611BF66-B13A-4889-B6FC-EF7E3D532DD8}"/>
          </ac:spMkLst>
        </pc:spChg>
        <pc:spChg chg="add mod">
          <ac:chgData name="JIHOON Lee" userId="f3c7f4d099ee3eb8" providerId="LiveId" clId="{908D6F0A-B08E-4826-A5BF-7822C300B077}" dt="2017-07-18T05:22:00.781" v="180" actId="403"/>
          <ac:spMkLst>
            <pc:docMk/>
            <pc:sldMk cId="261331598" sldId="262"/>
            <ac:spMk id="6" creationId="{C9FC7703-8294-47E1-87C0-EF886C7F0481}"/>
          </ac:spMkLst>
        </pc:spChg>
        <pc:spChg chg="del">
          <ac:chgData name="JIHOON Lee" userId="f3c7f4d099ee3eb8" providerId="LiveId" clId="{908D6F0A-B08E-4826-A5BF-7822C300B077}" dt="2017-07-18T05:18:56.598" v="111" actId="478"/>
          <ac:spMkLst>
            <pc:docMk/>
            <pc:sldMk cId="261331598" sldId="262"/>
            <ac:spMk id="2" creationId="{98006F33-3008-472C-8BA1-C5228479391B}"/>
          </ac:spMkLst>
        </pc:spChg>
        <pc:spChg chg="add mod">
          <ac:chgData name="JIHOON Lee" userId="f3c7f4d099ee3eb8" providerId="LiveId" clId="{908D6F0A-B08E-4826-A5BF-7822C300B077}" dt="2017-07-18T05:22:23.167" v="190" actId="1076"/>
          <ac:spMkLst>
            <pc:docMk/>
            <pc:sldMk cId="261331598" sldId="262"/>
            <ac:spMk id="7" creationId="{C10A8A86-DF95-4C33-8580-67DA3B9494B6}"/>
          </ac:spMkLst>
        </pc:spChg>
        <pc:spChg chg="add">
          <ac:chgData name="JIHOON Lee" userId="f3c7f4d099ee3eb8" providerId="LiveId" clId="{908D6F0A-B08E-4826-A5BF-7822C300B077}" dt="2017-07-18T05:19:11.384" v="114" actId="26606"/>
          <ac:spMkLst>
            <pc:docMk/>
            <pc:sldMk cId="261331598" sldId="262"/>
            <ac:spMk id="10" creationId="{00000000-0000-0000-0000-000000000000}"/>
          </ac:spMkLst>
        </pc:spChg>
        <pc:picChg chg="add mod">
          <ac:chgData name="JIHOON Lee" userId="f3c7f4d099ee3eb8" providerId="LiveId" clId="{908D6F0A-B08E-4826-A5BF-7822C300B077}" dt="2017-07-18T05:21:39.480" v="144" actId="0"/>
          <ac:picMkLst>
            <pc:docMk/>
            <pc:sldMk cId="261331598" sldId="262"/>
            <ac:picMk id="5" creationId="{0AE16355-0B76-43B4-B845-10AD56944419}"/>
          </ac:picMkLst>
        </pc:picChg>
      </pc:sldChg>
      <pc:sldChg chg="addSp delSp modSp add del">
        <pc:chgData name="JIHOON Lee" userId="f3c7f4d099ee3eb8" providerId="LiveId" clId="{908D6F0A-B08E-4826-A5BF-7822C300B077}" dt="2017-07-18T05:21:05.945" v="141" actId="2696"/>
        <pc:sldMkLst>
          <pc:docMk/>
          <pc:sldMk cId="1077060815" sldId="263"/>
        </pc:sldMkLst>
        <pc:picChg chg="add del mod">
          <ac:chgData name="JIHOON Lee" userId="f3c7f4d099ee3eb8" providerId="LiveId" clId="{908D6F0A-B08E-4826-A5BF-7822C300B077}" dt="2017-07-18T05:20:54.453" v="133" actId="0"/>
          <ac:picMkLst>
            <pc:docMk/>
            <pc:sldMk cId="1077060815" sldId="263"/>
            <ac:picMk id="3" creationId="{9782F34D-C826-46A3-8B36-D2AC845EE7A1}"/>
          </ac:picMkLst>
        </pc:picChg>
        <pc:picChg chg="add del mod">
          <ac:chgData name="JIHOON Lee" userId="f3c7f4d099ee3eb8" providerId="LiveId" clId="{908D6F0A-B08E-4826-A5BF-7822C300B077}" dt="2017-07-18T05:20:54.886" v="134" actId="478"/>
          <ac:picMkLst>
            <pc:docMk/>
            <pc:sldMk cId="1077060815" sldId="263"/>
            <ac:picMk id="5" creationId="{0AE16355-0B76-43B4-B845-10AD56944419}"/>
          </ac:picMkLst>
        </pc:picChg>
      </pc:sldChg>
      <pc:sldChg chg="addSp modSp add modTransition">
        <pc:chgData name="JIHOON Lee" userId="f3c7f4d099ee3eb8" providerId="LiveId" clId="{908D6F0A-B08E-4826-A5BF-7822C300B077}" dt="2017-07-18T05:26:29.655" v="359" actId="0"/>
        <pc:sldMkLst>
          <pc:docMk/>
          <pc:sldMk cId="1652515514" sldId="263"/>
        </pc:sldMkLst>
        <pc:spChg chg="add mod">
          <ac:chgData name="JIHOON Lee" userId="f3c7f4d099ee3eb8" providerId="LiveId" clId="{908D6F0A-B08E-4826-A5BF-7822C300B077}" dt="2017-07-18T05:24:09.658" v="288" actId="1076"/>
          <ac:spMkLst>
            <pc:docMk/>
            <pc:sldMk cId="1652515514" sldId="263"/>
            <ac:spMk id="2" creationId="{1F667A14-56C8-41B1-975C-0976DAC6D26F}"/>
          </ac:spMkLst>
        </pc:spChg>
        <pc:spChg chg="mod">
          <ac:chgData name="JIHOON Lee" userId="f3c7f4d099ee3eb8" providerId="LiveId" clId="{908D6F0A-B08E-4826-A5BF-7822C300B077}" dt="2017-07-18T05:24:09.658" v="288" actId="1076"/>
          <ac:spMkLst>
            <pc:docMk/>
            <pc:sldMk cId="1652515514" sldId="263"/>
            <ac:spMk id="6" creationId="{C9FC7703-8294-47E1-87C0-EF886C7F0481}"/>
          </ac:spMkLst>
        </pc:spChg>
        <pc:spChg chg="mod">
          <ac:chgData name="JIHOON Lee" userId="f3c7f4d099ee3eb8" providerId="LiveId" clId="{908D6F0A-B08E-4826-A5BF-7822C300B077}" dt="2017-07-18T05:24:09.658" v="288" actId="1076"/>
          <ac:spMkLst>
            <pc:docMk/>
            <pc:sldMk cId="1652515514" sldId="263"/>
            <ac:spMk id="7" creationId="{C10A8A86-DF95-4C33-8580-67DA3B9494B6}"/>
          </ac:spMkLst>
        </pc:spChg>
        <pc:picChg chg="mod modCrop">
          <ac:chgData name="JIHOON Lee" userId="f3c7f4d099ee3eb8" providerId="LiveId" clId="{908D6F0A-B08E-4826-A5BF-7822C300B077}" dt="2017-07-18T05:23:18.818" v="196" actId="1362"/>
          <ac:picMkLst>
            <pc:docMk/>
            <pc:sldMk cId="1652515514" sldId="263"/>
            <ac:picMk id="5" creationId="{0AE16355-0B76-43B4-B845-10AD56944419}"/>
          </ac:picMkLst>
        </pc:picChg>
      </pc:sldChg>
      <pc:sldChg chg="modSp add modTransition">
        <pc:chgData name="JIHOON Lee" userId="f3c7f4d099ee3eb8" providerId="LiveId" clId="{908D6F0A-B08E-4826-A5BF-7822C300B077}" dt="2017-07-18T05:26:29.655" v="359" actId="0"/>
        <pc:sldMkLst>
          <pc:docMk/>
          <pc:sldMk cId="1092477950" sldId="264"/>
        </pc:sldMkLst>
        <pc:spChg chg="mod">
          <ac:chgData name="JIHOON Lee" userId="f3c7f4d099ee3eb8" providerId="LiveId" clId="{908D6F0A-B08E-4826-A5BF-7822C300B077}" dt="2017-07-18T05:24:58.216" v="326" actId="0"/>
          <ac:spMkLst>
            <pc:docMk/>
            <pc:sldMk cId="1092477950" sldId="264"/>
            <ac:spMk id="2" creationId="{1F667A14-56C8-41B1-975C-0976DAC6D26F}"/>
          </ac:spMkLst>
        </pc:spChg>
        <pc:spChg chg="mod">
          <ac:chgData name="JIHOON Lee" userId="f3c7f4d099ee3eb8" providerId="LiveId" clId="{908D6F0A-B08E-4826-A5BF-7822C300B077}" dt="2017-07-18T05:24:50.010" v="294" actId="1076"/>
          <ac:spMkLst>
            <pc:docMk/>
            <pc:sldMk cId="1092477950" sldId="264"/>
            <ac:spMk id="7" creationId="{C10A8A86-DF95-4C33-8580-67DA3B9494B6}"/>
          </ac:spMkLst>
        </pc:spChg>
        <pc:spChg chg="mod">
          <ac:chgData name="JIHOON Lee" userId="f3c7f4d099ee3eb8" providerId="LiveId" clId="{908D6F0A-B08E-4826-A5BF-7822C300B077}" dt="2017-07-18T05:24:50.010" v="294" actId="1076"/>
          <ac:spMkLst>
            <pc:docMk/>
            <pc:sldMk cId="1092477950" sldId="264"/>
            <ac:spMk id="6" creationId="{C9FC7703-8294-47E1-87C0-EF886C7F0481}"/>
          </ac:spMkLst>
        </pc:spChg>
        <pc:picChg chg="mod modCrop">
          <ac:chgData name="JIHOON Lee" userId="f3c7f4d099ee3eb8" providerId="LiveId" clId="{908D6F0A-B08E-4826-A5BF-7822C300B077}" dt="2017-07-18T05:24:36.317" v="293" actId="18131"/>
          <ac:picMkLst>
            <pc:docMk/>
            <pc:sldMk cId="1092477950" sldId="264"/>
            <ac:picMk id="5" creationId="{0AE16355-0B76-43B4-B845-10AD56944419}"/>
          </ac:picMkLst>
        </pc:picChg>
      </pc:sldChg>
      <pc:sldChg chg="modSp add del">
        <pc:chgData name="JIHOON Lee" userId="f3c7f4d099ee3eb8" providerId="LiveId" clId="{908D6F0A-B08E-4826-A5BF-7822C300B077}" dt="2017-07-18T05:21:06.209" v="142" actId="2696"/>
        <pc:sldMkLst>
          <pc:docMk/>
          <pc:sldMk cId="2627094853" sldId="264"/>
        </pc:sldMkLst>
        <pc:picChg chg="mod">
          <ac:chgData name="JIHOON Lee" userId="f3c7f4d099ee3eb8" providerId="LiveId" clId="{908D6F0A-B08E-4826-A5BF-7822C300B077}" dt="2017-07-18T05:19:52.698" v="120" actId="1076"/>
          <ac:picMkLst>
            <pc:docMk/>
            <pc:sldMk cId="2627094853" sldId="264"/>
            <ac:picMk id="5" creationId="{0AE16355-0B76-43B4-B845-10AD56944419}"/>
          </ac:picMkLst>
        </pc:picChg>
      </pc:sldChg>
      <pc:sldChg chg="modSp add del">
        <pc:chgData name="JIHOON Lee" userId="f3c7f4d099ee3eb8" providerId="LiveId" clId="{908D6F0A-B08E-4826-A5BF-7822C300B077}" dt="2017-07-18T05:21:06.582" v="143" actId="2696"/>
        <pc:sldMkLst>
          <pc:docMk/>
          <pc:sldMk cId="1524343871" sldId="265"/>
        </pc:sldMkLst>
        <pc:picChg chg="mod">
          <ac:chgData name="JIHOON Lee" userId="f3c7f4d099ee3eb8" providerId="LiveId" clId="{908D6F0A-B08E-4826-A5BF-7822C300B077}" dt="2017-07-18T05:20:12.471" v="126" actId="1076"/>
          <ac:picMkLst>
            <pc:docMk/>
            <pc:sldMk cId="1524343871" sldId="265"/>
            <ac:picMk id="5" creationId="{0AE16355-0B76-43B4-B845-10AD56944419}"/>
          </ac:picMkLst>
        </pc:picChg>
      </pc:sldChg>
      <pc:sldChg chg="modSp add modTransition">
        <pc:chgData name="JIHOON Lee" userId="f3c7f4d099ee3eb8" providerId="LiveId" clId="{908D6F0A-B08E-4826-A5BF-7822C300B077}" dt="2017-07-18T05:26:29.655" v="359" actId="0"/>
        <pc:sldMkLst>
          <pc:docMk/>
          <pc:sldMk cId="2397497155" sldId="265"/>
        </pc:sldMkLst>
        <pc:spChg chg="mod">
          <ac:chgData name="JIHOON Lee" userId="f3c7f4d099ee3eb8" providerId="LiveId" clId="{908D6F0A-B08E-4826-A5BF-7822C300B077}" dt="2017-07-18T05:25:39.657" v="351" actId="6549"/>
          <ac:spMkLst>
            <pc:docMk/>
            <pc:sldMk cId="2397497155" sldId="265"/>
            <ac:spMk id="2" creationId="{1F667A14-56C8-41B1-975C-0976DAC6D26F}"/>
          </ac:spMkLst>
        </pc:spChg>
        <pc:spChg chg="mod">
          <ac:chgData name="JIHOON Lee" userId="f3c7f4d099ee3eb8" providerId="LiveId" clId="{908D6F0A-B08E-4826-A5BF-7822C300B077}" dt="2017-07-18T05:25:30.549" v="331" actId="1076"/>
          <ac:spMkLst>
            <pc:docMk/>
            <pc:sldMk cId="2397497155" sldId="265"/>
            <ac:spMk id="7" creationId="{C10A8A86-DF95-4C33-8580-67DA3B9494B6}"/>
          </ac:spMkLst>
        </pc:spChg>
        <pc:spChg chg="mod">
          <ac:chgData name="JIHOON Lee" userId="f3c7f4d099ee3eb8" providerId="LiveId" clId="{908D6F0A-B08E-4826-A5BF-7822C300B077}" dt="2017-07-18T05:25:30.549" v="331" actId="1076"/>
          <ac:spMkLst>
            <pc:docMk/>
            <pc:sldMk cId="2397497155" sldId="265"/>
            <ac:spMk id="6" creationId="{C9FC7703-8294-47E1-87C0-EF886C7F0481}"/>
          </ac:spMkLst>
        </pc:spChg>
        <pc:picChg chg="mod modCrop">
          <ac:chgData name="JIHOON Lee" userId="f3c7f4d099ee3eb8" providerId="LiveId" clId="{908D6F0A-B08E-4826-A5BF-7822C300B077}" dt="2017-07-18T05:25:17.325" v="329" actId="732"/>
          <ac:picMkLst>
            <pc:docMk/>
            <pc:sldMk cId="2397497155" sldId="265"/>
            <ac:picMk id="5" creationId="{0AE16355-0B76-43B4-B845-10AD56944419}"/>
          </ac:picMkLst>
        </pc:picChg>
      </pc:sldChg>
      <pc:sldChg chg="delSp modSp add modTransition">
        <pc:chgData name="JIHOON Lee" userId="f3c7f4d099ee3eb8" providerId="LiveId" clId="{908D6F0A-B08E-4826-A5BF-7822C300B077}" dt="2017-07-18T05:26:29.655" v="359" actId="0"/>
        <pc:sldMkLst>
          <pc:docMk/>
          <pc:sldMk cId="1644347561" sldId="266"/>
        </pc:sldMkLst>
        <pc:spChg chg="del">
          <ac:chgData name="JIHOON Lee" userId="f3c7f4d099ee3eb8" providerId="LiveId" clId="{908D6F0A-B08E-4826-A5BF-7822C300B077}" dt="2017-07-18T05:26:07.996" v="357" actId="478"/>
          <ac:spMkLst>
            <pc:docMk/>
            <pc:sldMk cId="1644347561" sldId="266"/>
            <ac:spMk id="7" creationId="{C10A8A86-DF95-4C33-8580-67DA3B9494B6}"/>
          </ac:spMkLst>
        </pc:spChg>
        <pc:spChg chg="del">
          <ac:chgData name="JIHOON Lee" userId="f3c7f4d099ee3eb8" providerId="LiveId" clId="{908D6F0A-B08E-4826-A5BF-7822C300B077}" dt="2017-07-18T05:26:07.996" v="357" actId="478"/>
          <ac:spMkLst>
            <pc:docMk/>
            <pc:sldMk cId="1644347561" sldId="266"/>
            <ac:spMk id="6" creationId="{C9FC7703-8294-47E1-87C0-EF886C7F0481}"/>
          </ac:spMkLst>
        </pc:spChg>
        <pc:spChg chg="del">
          <ac:chgData name="JIHOON Lee" userId="f3c7f4d099ee3eb8" providerId="LiveId" clId="{908D6F0A-B08E-4826-A5BF-7822C300B077}" dt="2017-07-18T05:26:07.996" v="357" actId="478"/>
          <ac:spMkLst>
            <pc:docMk/>
            <pc:sldMk cId="1644347561" sldId="266"/>
            <ac:spMk id="2" creationId="{1F667A14-56C8-41B1-975C-0976DAC6D26F}"/>
          </ac:spMkLst>
        </pc:spChg>
        <pc:picChg chg="mod">
          <ac:chgData name="JIHOON Lee" userId="f3c7f4d099ee3eb8" providerId="LiveId" clId="{908D6F0A-B08E-4826-A5BF-7822C300B077}" dt="2017-07-18T05:26:03.572" v="356" actId="1076"/>
          <ac:picMkLst>
            <pc:docMk/>
            <pc:sldMk cId="1644347561" sldId="266"/>
            <ac:picMk id="5" creationId="{0AE16355-0B76-43B4-B845-10AD56944419}"/>
          </ac:picMkLst>
        </pc:picChg>
      </pc:sldChg>
      <pc:sldMasterChg chg="modTransition modSldLayout">
        <pc:chgData name="JIHOON Lee" userId="f3c7f4d099ee3eb8" providerId="LiveId" clId="{908D6F0A-B08E-4826-A5BF-7822C300B077}" dt="2017-07-18T05:26:29.655" v="359" actId="0"/>
        <pc:sldMasterMkLst>
          <pc:docMk/>
          <pc:sldMasterMk cId="3976360398" sldId="2147483648"/>
        </pc:sldMasterMkLst>
        <pc:sldLayoutChg chg="modTransition">
          <pc:sldLayoutMkLst>
            <pc:docMk/>
            <pc:sldMasterMk cId="3976360398" sldId="2147483648"/>
            <pc:sldLayoutMk cId="3150525441" sldId="2147483649"/>
          </pc:sldLayoutMkLst>
        </pc:sldLayoutChg>
        <pc:sldLayoutChg chg="modTransition">
          <pc:sldLayoutMkLst>
            <pc:docMk/>
            <pc:sldMasterMk cId="3976360398" sldId="2147483648"/>
            <pc:sldLayoutMk cId="3653294472" sldId="2147483650"/>
          </pc:sldLayoutMkLst>
        </pc:sldLayoutChg>
        <pc:sldLayoutChg chg="modTransition">
          <pc:sldLayoutMkLst>
            <pc:docMk/>
            <pc:sldMasterMk cId="3976360398" sldId="2147483648"/>
            <pc:sldLayoutMk cId="3610352231" sldId="2147483651"/>
          </pc:sldLayoutMkLst>
        </pc:sldLayoutChg>
        <pc:sldLayoutChg chg="modTransition">
          <pc:sldLayoutMkLst>
            <pc:docMk/>
            <pc:sldMasterMk cId="3976360398" sldId="2147483648"/>
            <pc:sldLayoutMk cId="2341345348" sldId="2147483652"/>
          </pc:sldLayoutMkLst>
        </pc:sldLayoutChg>
        <pc:sldLayoutChg chg="modTransition">
          <pc:sldLayoutMkLst>
            <pc:docMk/>
            <pc:sldMasterMk cId="3976360398" sldId="2147483648"/>
            <pc:sldLayoutMk cId="972209445" sldId="2147483653"/>
          </pc:sldLayoutMkLst>
        </pc:sldLayoutChg>
        <pc:sldLayoutChg chg="modTransition">
          <pc:sldLayoutMkLst>
            <pc:docMk/>
            <pc:sldMasterMk cId="3976360398" sldId="2147483648"/>
            <pc:sldLayoutMk cId="3269946755" sldId="2147483654"/>
          </pc:sldLayoutMkLst>
        </pc:sldLayoutChg>
        <pc:sldLayoutChg chg="modTransition">
          <pc:sldLayoutMkLst>
            <pc:docMk/>
            <pc:sldMasterMk cId="3976360398" sldId="2147483648"/>
            <pc:sldLayoutMk cId="1967663933" sldId="2147483655"/>
          </pc:sldLayoutMkLst>
        </pc:sldLayoutChg>
        <pc:sldLayoutChg chg="modTransition">
          <pc:sldLayoutMkLst>
            <pc:docMk/>
            <pc:sldMasterMk cId="3976360398" sldId="2147483648"/>
            <pc:sldLayoutMk cId="2688128653" sldId="2147483656"/>
          </pc:sldLayoutMkLst>
        </pc:sldLayoutChg>
        <pc:sldLayoutChg chg="modTransition">
          <pc:sldLayoutMkLst>
            <pc:docMk/>
            <pc:sldMasterMk cId="3976360398" sldId="2147483648"/>
            <pc:sldLayoutMk cId="3708301465" sldId="2147483657"/>
          </pc:sldLayoutMkLst>
        </pc:sldLayoutChg>
        <pc:sldLayoutChg chg="modTransition">
          <pc:sldLayoutMkLst>
            <pc:docMk/>
            <pc:sldMasterMk cId="3976360398" sldId="2147483648"/>
            <pc:sldLayoutMk cId="116678077" sldId="2147483658"/>
          </pc:sldLayoutMkLst>
        </pc:sldLayoutChg>
        <pc:sldLayoutChg chg="modTransition">
          <pc:sldLayoutMkLst>
            <pc:docMk/>
            <pc:sldMasterMk cId="3976360398" sldId="2147483648"/>
            <pc:sldLayoutMk cId="1225329275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AA6137D-9E2D-4BD6-950C-891761C85C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23B3D8D-6FFA-4005-8182-405F978396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509B176-DB9B-486F-BC54-FE4B06EA0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6AD5-4A01-403D-9896-BE49A73533BF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CA9AC31-B40C-42E1-988B-51102F6B2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5C1B1B8-B10D-4679-94F2-0CDFCB694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FAE1B-F02E-4974-A68E-E2B8135802A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05254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1006E82-AC30-4AD9-94EC-86C00AB73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E479E0C-C5E3-4444-8DE8-860DB24A9A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8DD8449-0E8B-449C-BF97-C9FB4CC14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6AD5-4A01-403D-9896-BE49A73533BF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1F56391-1A82-4364-9F6C-4BBF52F3E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A494C37-AD98-4000-9992-F42382E0F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FAE1B-F02E-4974-A68E-E2B8135802A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6780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0C29DB8-9E3F-4FCC-A427-1E387B17BE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25AE8DB-727C-4D37-8F8B-540F1643B4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914CDE3-72B4-46E2-B019-ABBF1C842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6AD5-4A01-403D-9896-BE49A73533BF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BAE7D09-78C1-4550-B0AF-969EC3866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D96E7D8-3C57-4CBE-94F2-90E0FBFB0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FAE1B-F02E-4974-A68E-E2B8135802A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53292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BBA746-E734-4DD8-B812-3FFEDB93E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FE6576B-AC37-412F-9D03-48495F7838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358EBAD-3186-4732-8F4B-5E12DB3BB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6AD5-4A01-403D-9896-BE49A73533BF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59043FE-F50D-4106-A229-E26617F4C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3C0C845-2147-4A56-A9E0-A8600CBCA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FAE1B-F02E-4974-A68E-E2B8135802A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32944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5A5413-63B1-47EF-BF9D-6E21265F2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EC94229-FA1B-4A3A-AAD2-61A3A6C816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4003833-07BF-4B8C-81C4-5004A7C0D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6AD5-4A01-403D-9896-BE49A73533BF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F106D91-8305-461A-A893-6EF4EFABD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CE198CA-81D6-4B92-B202-4FE3A33CA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FAE1B-F02E-4974-A68E-E2B8135802A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03522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A2D57B2-0D33-4F42-B2C8-BC5E1AE7C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DE8AD1D-FC6F-4ECF-9FC7-2963C62A99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9141613-D864-4CCF-8768-4A13BFF80D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4E1EB2F-9B97-408D-8E39-E8E3F1277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6AD5-4A01-403D-9896-BE49A73533BF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7C58B4A-EBAB-4996-AC55-E429B9F4A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2042B0B-DD3C-4BA7-889C-D04953F2A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FAE1B-F02E-4974-A68E-E2B8135802A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13453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E735B20-9435-400A-BEB5-0FDB0B9B5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B18940E-0AA3-493D-A13F-DDC2084A4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82CA8B5-9D66-4EE0-991C-DEF3A981DD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F79DF04-7DEF-4A9C-9B30-693977DD2C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1B46F91A-2EC9-4CA9-A958-CDCDDD28F8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FFDA33E-7B60-4BA1-99D1-94E356C27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6AD5-4A01-403D-9896-BE49A73533BF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AA94732-CD38-4BE7-9F00-51F8BF257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6D7DE65-81E2-41A9-AE92-594778F24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FAE1B-F02E-4974-A68E-E2B8135802A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22094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F08C043-BA66-43E9-8BDB-BA165C29A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2FD3CB6-A088-4B55-ACAB-5724E4CC3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6AD5-4A01-403D-9896-BE49A73533BF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968036B-E006-4910-9D09-A265D9445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F8425F5-C455-480F-B971-7BDCE567C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FAE1B-F02E-4974-A68E-E2B8135802A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99467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C1013B0-3657-4E5B-8719-0A784CFF6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6AD5-4A01-403D-9896-BE49A73533BF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CF1ED29-AC0C-4C2B-BA7D-000D18FDA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FD190D4-13C6-41A1-A09C-3BFAFBB71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FAE1B-F02E-4974-A68E-E2B8135802A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76639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EAF4C96-4487-4287-AB23-F4245CED7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6BFA059-A038-4881-9D65-C0B6E449C5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1E7338A-6A61-4DD4-A994-6C8DF3F9FD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C144D58-B0BD-4557-92C7-2C050C7E2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6AD5-4A01-403D-9896-BE49A73533BF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6A249B3-AB73-45BA-A60D-F5804E8B2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7295179-53A3-4906-8070-6ABB1FD0D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FAE1B-F02E-4974-A68E-E2B8135802A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81286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5D8769-9868-4D15-BB8D-A224FFE64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B2505FF-05DE-4C48-9665-BF78688D2F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A7EC516-B2C3-4ED0-964D-2200F0EF16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0AD410F-32AE-4808-B0B5-77AD8F123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36AD5-4A01-403D-9896-BE49A73533BF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3B969BF-489F-49DD-9033-F22F930C2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D234B9C-0E7B-4324-B69E-6F0B9D7E3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FAE1B-F02E-4974-A68E-E2B8135802A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83014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8A80309-24B7-4CD8-B819-98DB14ABB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9E7C5B4-0D54-403A-8172-1009FFAA8F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33986F6-657D-4BFE-B833-ECC34AC88D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36AD5-4A01-403D-9896-BE49A73533BF}" type="datetimeFigureOut">
              <a:rPr lang="ko-KR" altLang="en-US" smtClean="0"/>
              <a:t>2017-07-21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5ED70E0-2CA6-48BB-8B3E-47FF9B95ED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A95C583-6410-4224-97A6-AC0FF47FB8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FAE1B-F02E-4974-A68E-E2B8135802A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6360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5" name="그림 4" descr="음식, 실내, 테이블이(가) 표시된 사진&#10;&#10;매우 높은 신뢰도로 생성된 설명">
            <a:extLst>
              <a:ext uri="{FF2B5EF4-FFF2-40B4-BE49-F238E27FC236}">
                <a16:creationId xmlns:a16="http://schemas.microsoft.com/office/drawing/2014/main" id="{0AE16355-0B76-43B4-B845-10AD569444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FC7703-8294-47E1-87C0-EF886C7F0481}"/>
              </a:ext>
            </a:extLst>
          </p:cNvPr>
          <p:cNvSpPr txBox="1"/>
          <p:nvPr/>
        </p:nvSpPr>
        <p:spPr>
          <a:xfrm>
            <a:off x="3273753" y="3044279"/>
            <a:ext cx="53751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4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4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파스타 레시피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10A8A86-DF95-4C33-8580-67DA3B9494B6}"/>
              </a:ext>
            </a:extLst>
          </p:cNvPr>
          <p:cNvSpPr/>
          <p:nvPr/>
        </p:nvSpPr>
        <p:spPr>
          <a:xfrm>
            <a:off x="2884772" y="2907327"/>
            <a:ext cx="6153150" cy="1104900"/>
          </a:xfrm>
          <a:prstGeom prst="rect">
            <a:avLst/>
          </a:prstGeom>
          <a:noFill/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315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5" name="그림 4" descr="음식, 실내, 테이블이(가) 표시된 사진&#10;&#10;매우 높은 신뢰도로 생성된 설명">
            <a:extLst>
              <a:ext uri="{FF2B5EF4-FFF2-40B4-BE49-F238E27FC236}">
                <a16:creationId xmlns:a16="http://schemas.microsoft.com/office/drawing/2014/main" id="{0AE16355-0B76-43B4-B845-10AD569444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0" r="58306" b="34156"/>
          <a:stretch/>
        </p:blipFill>
        <p:spPr>
          <a:xfrm>
            <a:off x="20" y="10"/>
            <a:ext cx="5886430" cy="68579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FC7703-8294-47E1-87C0-EF886C7F0481}"/>
              </a:ext>
            </a:extLst>
          </p:cNvPr>
          <p:cNvSpPr txBox="1"/>
          <p:nvPr/>
        </p:nvSpPr>
        <p:spPr>
          <a:xfrm>
            <a:off x="6929662" y="2491829"/>
            <a:ext cx="4083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36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파스타 레시피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10A8A86-DF95-4C33-8580-67DA3B9494B6}"/>
              </a:ext>
            </a:extLst>
          </p:cNvPr>
          <p:cNvSpPr/>
          <p:nvPr/>
        </p:nvSpPr>
        <p:spPr>
          <a:xfrm>
            <a:off x="6877050" y="2457450"/>
            <a:ext cx="4324350" cy="680710"/>
          </a:xfrm>
          <a:prstGeom prst="rect">
            <a:avLst/>
          </a:prstGeom>
          <a:noFill/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667A14-56C8-41B1-975C-0976DAC6D26F}"/>
              </a:ext>
            </a:extLst>
          </p:cNvPr>
          <p:cNvSpPr txBox="1"/>
          <p:nvPr/>
        </p:nvSpPr>
        <p:spPr>
          <a:xfrm>
            <a:off x="7000640" y="3620869"/>
            <a:ext cx="40543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파스타를 만들기 위해서는</a:t>
            </a:r>
            <a:endParaRPr lang="en-US" altLang="ko-KR" sz="24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마늘이 필수</a:t>
            </a:r>
          </a:p>
        </p:txBody>
      </p:sp>
    </p:spTree>
    <p:extLst>
      <p:ext uri="{BB962C8B-B14F-4D97-AF65-F5344CB8AC3E}">
        <p14:creationId xmlns:p14="http://schemas.microsoft.com/office/powerpoint/2010/main" val="16525155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5" name="그림 4" descr="음식, 실내, 테이블이(가) 표시된 사진&#10;&#10;매우 높은 신뢰도로 생성된 설명">
            <a:extLst>
              <a:ext uri="{FF2B5EF4-FFF2-40B4-BE49-F238E27FC236}">
                <a16:creationId xmlns:a16="http://schemas.microsoft.com/office/drawing/2014/main" id="{0AE16355-0B76-43B4-B845-10AD569444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3" t="6623" r="6200" b="69081"/>
          <a:stretch/>
        </p:blipFill>
        <p:spPr>
          <a:xfrm>
            <a:off x="20" y="10"/>
            <a:ext cx="12191980" cy="31381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FC7703-8294-47E1-87C0-EF886C7F0481}"/>
              </a:ext>
            </a:extLst>
          </p:cNvPr>
          <p:cNvSpPr txBox="1"/>
          <p:nvPr/>
        </p:nvSpPr>
        <p:spPr>
          <a:xfrm>
            <a:off x="3816351" y="3882479"/>
            <a:ext cx="4083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36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파스타 레시피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10A8A86-DF95-4C33-8580-67DA3B9494B6}"/>
              </a:ext>
            </a:extLst>
          </p:cNvPr>
          <p:cNvSpPr/>
          <p:nvPr/>
        </p:nvSpPr>
        <p:spPr>
          <a:xfrm>
            <a:off x="3763739" y="3848100"/>
            <a:ext cx="4324350" cy="680710"/>
          </a:xfrm>
          <a:prstGeom prst="rect">
            <a:avLst/>
          </a:prstGeom>
          <a:noFill/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667A14-56C8-41B1-975C-0976DAC6D26F}"/>
              </a:ext>
            </a:extLst>
          </p:cNvPr>
          <p:cNvSpPr txBox="1"/>
          <p:nvPr/>
        </p:nvSpPr>
        <p:spPr>
          <a:xfrm>
            <a:off x="3887329" y="5011519"/>
            <a:ext cx="40543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파스타를 만들기 위해서는</a:t>
            </a:r>
            <a:endParaRPr lang="en-US" altLang="ko-KR" sz="24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신선한 토마토가 필수</a:t>
            </a:r>
          </a:p>
        </p:txBody>
      </p:sp>
    </p:spTree>
    <p:extLst>
      <p:ext uri="{BB962C8B-B14F-4D97-AF65-F5344CB8AC3E}">
        <p14:creationId xmlns:p14="http://schemas.microsoft.com/office/powerpoint/2010/main" val="10924779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5" name="그림 4" descr="음식, 실내, 테이블이(가) 표시된 사진&#10;&#10;매우 높은 신뢰도로 생성된 설명">
            <a:extLst>
              <a:ext uri="{FF2B5EF4-FFF2-40B4-BE49-F238E27FC236}">
                <a16:creationId xmlns:a16="http://schemas.microsoft.com/office/drawing/2014/main" id="{0AE16355-0B76-43B4-B845-10AD569444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93" t="35235" r="6200" b="40282"/>
          <a:stretch/>
        </p:blipFill>
        <p:spPr>
          <a:xfrm>
            <a:off x="20" y="3695700"/>
            <a:ext cx="12191980" cy="31623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5D45A57-8FEF-4849-9081-753419DB8FD8}"/>
              </a:ext>
            </a:extLst>
          </p:cNvPr>
          <p:cNvSpPr txBox="1"/>
          <p:nvPr/>
        </p:nvSpPr>
        <p:spPr>
          <a:xfrm>
            <a:off x="3816351" y="1050498"/>
            <a:ext cx="4083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6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36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파스타 레시피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16F08967-07B2-4385-9A4E-0574F789DD84}"/>
              </a:ext>
            </a:extLst>
          </p:cNvPr>
          <p:cNvSpPr/>
          <p:nvPr/>
        </p:nvSpPr>
        <p:spPr>
          <a:xfrm>
            <a:off x="3763739" y="1016119"/>
            <a:ext cx="4324350" cy="680710"/>
          </a:xfrm>
          <a:prstGeom prst="rect">
            <a:avLst/>
          </a:prstGeom>
          <a:noFill/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DA3192-B5B3-4452-A86D-56186F12D4C2}"/>
              </a:ext>
            </a:extLst>
          </p:cNvPr>
          <p:cNvSpPr txBox="1"/>
          <p:nvPr/>
        </p:nvSpPr>
        <p:spPr>
          <a:xfrm>
            <a:off x="3887329" y="2179538"/>
            <a:ext cx="40543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파스타를 만들기 위해서는</a:t>
            </a:r>
            <a:endParaRPr lang="en-US" altLang="ko-KR" sz="24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신선한 스파게티 면이 필수</a:t>
            </a:r>
          </a:p>
        </p:txBody>
      </p:sp>
    </p:spTree>
    <p:extLst>
      <p:ext uri="{BB962C8B-B14F-4D97-AF65-F5344CB8AC3E}">
        <p14:creationId xmlns:p14="http://schemas.microsoft.com/office/powerpoint/2010/main" val="23974971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pic>
        <p:nvPicPr>
          <p:cNvPr id="5" name="그림 4" descr="음식, 실내, 테이블이(가) 표시된 사진&#10;&#10;매우 높은 신뢰도로 생성된 설명">
            <a:extLst>
              <a:ext uri="{FF2B5EF4-FFF2-40B4-BE49-F238E27FC236}">
                <a16:creationId xmlns:a16="http://schemas.microsoft.com/office/drawing/2014/main" id="{0AE16355-0B76-43B4-B845-10AD569444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0" y="-876300"/>
            <a:ext cx="12172950" cy="811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3475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33</Words>
  <Application>Microsoft Office PowerPoint</Application>
  <PresentationFormat>와이드스크린</PresentationFormat>
  <Paragraphs>10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0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9</cp:revision>
  <dcterms:created xsi:type="dcterms:W3CDTF">2017-07-18T04:30:59Z</dcterms:created>
  <dcterms:modified xsi:type="dcterms:W3CDTF">2017-07-21T02:46:29Z</dcterms:modified>
</cp:coreProperties>
</file>