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66" d="100"/>
          <a:sy n="66" d="100"/>
        </p:scale>
        <p:origin x="1434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5F3D2497-4C9F-4FAE-B650-D84F30BF5813}"/>
    <pc:docChg chg="undo custSel addSld modSld">
      <pc:chgData name="JIHOON Lee" userId="f3c7f4d099ee3eb8" providerId="LiveId" clId="{5F3D2497-4C9F-4FAE-B650-D84F30BF5813}" dt="2017-07-18T05:05:48.496" v="494" actId="0"/>
      <pc:docMkLst>
        <pc:docMk/>
      </pc:docMkLst>
      <pc:sldChg chg="addSp delSp modSp">
        <pc:chgData name="JIHOON Lee" userId="f3c7f4d099ee3eb8" providerId="LiveId" clId="{5F3D2497-4C9F-4FAE-B650-D84F30BF5813}" dt="2017-07-18T05:02:39.540" v="424" actId="0"/>
        <pc:sldMkLst>
          <pc:docMk/>
          <pc:sldMk cId="3516286336" sldId="256"/>
        </pc:sldMkLst>
        <pc:spChg chg="add mod topLvl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7" creationId="{53D059A3-0C82-4DE0-AFBC-FAC1618EB4F0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9" creationId="{2FF52641-7178-4D8E-949C-EA4640FFA30D}"/>
          </ac:spMkLst>
        </pc:spChg>
        <pc:spChg chg="add mod">
          <ac:chgData name="JIHOON Lee" userId="f3c7f4d099ee3eb8" providerId="LiveId" clId="{5F3D2497-4C9F-4FAE-B650-D84F30BF5813}" dt="2017-07-18T05:02:39.540" v="424" actId="0"/>
          <ac:spMkLst>
            <pc:docMk/>
            <pc:sldMk cId="3516286336" sldId="256"/>
            <ac:spMk id="17" creationId="{1874BA07-F165-4767-8798-8A20C74271A3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16" creationId="{E83BF647-D6B1-45F1-B70F-A32C45F2F933}"/>
          </ac:spMkLst>
        </pc:spChg>
        <pc:spChg chg="add mod topLvl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4" creationId="{95367157-C86C-4E11-BFA6-F606A3A235A3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13" creationId="{2CA59974-24BC-483E-A760-3C62DB8EA863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10" creationId="{8EB7E954-4634-40C8-9528-459285B91513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11" creationId="{5A2D3B41-BEE9-4933-BBE7-1E9E8645873D}"/>
          </ac:spMkLst>
        </pc:spChg>
        <pc:spChg chg="add mod topLvl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5" creationId="{3D6A4484-41D5-4012-A996-B2BF457CB73E}"/>
          </ac:spMkLst>
        </pc:spChg>
        <pc:spChg chg="add mod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12" creationId="{CAA592D5-1A2D-442B-83CD-09D2DD8F1E01}"/>
          </ac:spMkLst>
        </pc:spChg>
        <pc:spChg chg="add mod topLvl">
          <ac:chgData name="JIHOON Lee" userId="f3c7f4d099ee3eb8" providerId="LiveId" clId="{5F3D2497-4C9F-4FAE-B650-D84F30BF5813}" dt="2017-07-18T05:02:10.057" v="355" actId="1076"/>
          <ac:spMkLst>
            <pc:docMk/>
            <pc:sldMk cId="3516286336" sldId="256"/>
            <ac:spMk id="6" creationId="{73D0F195-47A2-49B2-ACAC-D36AE6AFAE69}"/>
          </ac:spMkLst>
        </pc:spChg>
        <pc:grpChg chg="add del mod">
          <ac:chgData name="JIHOON Lee" userId="f3c7f4d099ee3eb8" providerId="LiveId" clId="{5F3D2497-4C9F-4FAE-B650-D84F30BF5813}" dt="2017-07-18T04:58:08.870" v="16" actId="0"/>
          <ac:grpSpMkLst>
            <pc:docMk/>
            <pc:sldMk cId="3516286336" sldId="256"/>
            <ac:grpSpMk id="8" creationId="{1802DC39-42D4-4E0F-9DA0-FDB6DB500AB5}"/>
          </ac:grpSpMkLst>
        </pc:grpChg>
        <pc:picChg chg="add mod ord">
          <ac:chgData name="JIHOON Lee" userId="f3c7f4d099ee3eb8" providerId="LiveId" clId="{5F3D2497-4C9F-4FAE-B650-D84F30BF5813}" dt="2017-07-18T05:02:16.910" v="356" actId="0"/>
          <ac:picMkLst>
            <pc:docMk/>
            <pc:sldMk cId="3516286336" sldId="256"/>
            <ac:picMk id="15" creationId="{36B9D293-E547-42F3-AA6D-379EB0C524C3}"/>
          </ac:picMkLst>
        </pc:picChg>
      </pc:sldChg>
      <pc:sldChg chg="addSp delSp modSp add modTransition">
        <pc:chgData name="JIHOON Lee" userId="f3c7f4d099ee3eb8" providerId="LiveId" clId="{5F3D2497-4C9F-4FAE-B650-D84F30BF5813}" dt="2017-07-18T05:05:48.496" v="494" actId="0"/>
        <pc:sldMkLst>
          <pc:docMk/>
          <pc:sldMk cId="3004437275" sldId="257"/>
        </pc:sldMkLst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11" creationId="{5A2D3B41-BEE9-4933-BBE7-1E9E8645873D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7" creationId="{53D059A3-0C82-4DE0-AFBC-FAC1618EB4F0}"/>
          </ac:spMkLst>
        </pc:spChg>
        <pc:spChg chg="add mod">
          <ac:chgData name="JIHOON Lee" userId="f3c7f4d099ee3eb8" providerId="LiveId" clId="{5F3D2497-4C9F-4FAE-B650-D84F30BF5813}" dt="2017-07-18T05:03:58.503" v="454" actId="1076"/>
          <ac:spMkLst>
            <pc:docMk/>
            <pc:sldMk cId="3004437275" sldId="257"/>
            <ac:spMk id="18" creationId="{098BE93C-E8BC-43A2-9206-FCFFD3FC1307}"/>
          </ac:spMkLst>
        </pc:spChg>
        <pc:spChg chg="del">
          <ac:chgData name="JIHOON Lee" userId="f3c7f4d099ee3eb8" providerId="LiveId" clId="{5F3D2497-4C9F-4FAE-B650-D84F30BF5813}" dt="2017-07-18T05:02:48.879" v="426" actId="478"/>
          <ac:spMkLst>
            <pc:docMk/>
            <pc:sldMk cId="3004437275" sldId="257"/>
            <ac:spMk id="13" creationId="{2CA59974-24BC-483E-A760-3C62DB8EA863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5" creationId="{3D6A4484-41D5-4012-A996-B2BF457CB73E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12" creationId="{CAA592D5-1A2D-442B-83CD-09D2DD8F1E01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6" creationId="{73D0F195-47A2-49B2-ACAC-D36AE6AFAE69}"/>
          </ac:spMkLst>
        </pc:spChg>
        <pc:spChg chg="del mod">
          <ac:chgData name="JIHOON Lee" userId="f3c7f4d099ee3eb8" providerId="LiveId" clId="{5F3D2497-4C9F-4FAE-B650-D84F30BF5813}" dt="2017-07-18T05:03:52.670" v="449" actId="478"/>
          <ac:spMkLst>
            <pc:docMk/>
            <pc:sldMk cId="3004437275" sldId="257"/>
            <ac:spMk id="9" creationId="{2FF52641-7178-4D8E-949C-EA4640FFA30D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10" creationId="{8EB7E954-4634-40C8-9528-459285B91513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16" creationId="{E83BF647-D6B1-45F1-B70F-A32C45F2F933}"/>
          </ac:spMkLst>
        </pc:spChg>
        <pc:spChg chg="mod">
          <ac:chgData name="JIHOON Lee" userId="f3c7f4d099ee3eb8" providerId="LiveId" clId="{5F3D2497-4C9F-4FAE-B650-D84F30BF5813}" dt="2017-07-18T05:03:27.713" v="443" actId="1076"/>
          <ac:spMkLst>
            <pc:docMk/>
            <pc:sldMk cId="3004437275" sldId="257"/>
            <ac:spMk id="4" creationId="{95367157-C86C-4E11-BFA6-F606A3A235A3}"/>
          </ac:spMkLst>
        </pc:spChg>
        <pc:spChg chg="mod">
          <ac:chgData name="JIHOON Lee" userId="f3c7f4d099ee3eb8" providerId="LiveId" clId="{5F3D2497-4C9F-4FAE-B650-D84F30BF5813}" dt="2017-07-18T05:03:23.033" v="442" actId="1076"/>
          <ac:spMkLst>
            <pc:docMk/>
            <pc:sldMk cId="3004437275" sldId="257"/>
            <ac:spMk id="17" creationId="{1874BA07-F165-4767-8798-8A20C74271A3}"/>
          </ac:spMkLst>
        </pc:spChg>
        <pc:spChg chg="add del">
          <ac:chgData name="JIHOON Lee" userId="f3c7f4d099ee3eb8" providerId="LiveId" clId="{5F3D2497-4C9F-4FAE-B650-D84F30BF5813}" dt="2017-07-18T05:03:46.176" v="447" actId="0"/>
          <ac:spMkLst>
            <pc:docMk/>
            <pc:sldMk cId="3004437275" sldId="257"/>
            <ac:spMk id="14" creationId="{354557E3-428C-48FB-B5B6-F2BDFEF22212}"/>
          </ac:spMkLst>
        </pc:spChg>
      </pc:sldChg>
      <pc:sldChg chg="delSp modSp add modTransition">
        <pc:chgData name="JIHOON Lee" userId="f3c7f4d099ee3eb8" providerId="LiveId" clId="{5F3D2497-4C9F-4FAE-B650-D84F30BF5813}" dt="2017-07-18T05:05:48.496" v="494" actId="0"/>
        <pc:sldMkLst>
          <pc:docMk/>
          <pc:sldMk cId="1852852598" sldId="258"/>
        </pc:sldMkLst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6" creationId="{73D0F195-47A2-49B2-ACAC-D36AE6AFAE69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9" creationId="{2FF52641-7178-4D8E-949C-EA4640FFA30D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7" creationId="{53D059A3-0C82-4DE0-AFBC-FAC1618EB4F0}"/>
          </ac:spMkLst>
        </pc:spChg>
        <pc:spChg chg="del">
          <ac:chgData name="JIHOON Lee" userId="f3c7f4d099ee3eb8" providerId="LiveId" clId="{5F3D2497-4C9F-4FAE-B650-D84F30BF5813}" dt="2017-07-18T05:05:03.285" v="476" actId="478"/>
          <ac:spMkLst>
            <pc:docMk/>
            <pc:sldMk cId="1852852598" sldId="258"/>
            <ac:spMk id="16" creationId="{E83BF647-D6B1-45F1-B70F-A32C45F2F933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5" creationId="{3D6A4484-41D5-4012-A996-B2BF457CB73E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4" creationId="{95367157-C86C-4E11-BFA6-F606A3A235A3}"/>
          </ac:spMkLst>
        </pc:spChg>
        <pc:spChg chg="del">
          <ac:chgData name="JIHOON Lee" userId="f3c7f4d099ee3eb8" providerId="LiveId" clId="{5F3D2497-4C9F-4FAE-B650-D84F30BF5813}" dt="2017-07-18T05:05:03.285" v="476" actId="478"/>
          <ac:spMkLst>
            <pc:docMk/>
            <pc:sldMk cId="1852852598" sldId="258"/>
            <ac:spMk id="17" creationId="{1874BA07-F165-4767-8798-8A20C74271A3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11" creationId="{5A2D3B41-BEE9-4933-BBE7-1E9E8645873D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12" creationId="{CAA592D5-1A2D-442B-83CD-09D2DD8F1E01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13" creationId="{2CA59974-24BC-483E-A760-3C62DB8EA863}"/>
          </ac:spMkLst>
        </pc:spChg>
        <pc:spChg chg="mod">
          <ac:chgData name="JIHOON Lee" userId="f3c7f4d099ee3eb8" providerId="LiveId" clId="{5F3D2497-4C9F-4FAE-B650-D84F30BF5813}" dt="2017-07-18T05:05:06.105" v="477" actId="1076"/>
          <ac:spMkLst>
            <pc:docMk/>
            <pc:sldMk cId="1852852598" sldId="258"/>
            <ac:spMk id="10" creationId="{8EB7E954-4634-40C8-9528-459285B91513}"/>
          </ac:spMkLst>
        </pc:spChg>
      </pc:sldChg>
      <pc:sldChg chg="addSp delSp modSp add modTransition">
        <pc:chgData name="JIHOON Lee" userId="f3c7f4d099ee3eb8" providerId="LiveId" clId="{5F3D2497-4C9F-4FAE-B650-D84F30BF5813}" dt="2017-07-18T05:05:48.496" v="494" actId="0"/>
        <pc:sldMkLst>
          <pc:docMk/>
          <pc:sldMk cId="497246089" sldId="259"/>
        </pc:sldMkLst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6" creationId="{73D0F195-47A2-49B2-ACAC-D36AE6AFAE69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12" creationId="{CAA592D5-1A2D-442B-83CD-09D2DD8F1E01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7" creationId="{53D059A3-0C82-4DE0-AFBC-FAC1618EB4F0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5" creationId="{3D6A4484-41D5-4012-A996-B2BF457CB73E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11" creationId="{5A2D3B41-BEE9-4933-BBE7-1E9E8645873D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13" creationId="{2CA59974-24BC-483E-A760-3C62DB8EA863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9" creationId="{2FF52641-7178-4D8E-949C-EA4640FFA30D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4" creationId="{95367157-C86C-4E11-BFA6-F606A3A235A3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16" creationId="{E83BF647-D6B1-45F1-B70F-A32C45F2F933}"/>
          </ac:spMkLst>
        </pc:spChg>
        <pc:spChg chg="add mod">
          <ac:chgData name="JIHOON Lee" userId="f3c7f4d099ee3eb8" providerId="LiveId" clId="{5F3D2497-4C9F-4FAE-B650-D84F30BF5813}" dt="2017-07-18T05:05:36.973" v="492" actId="1076"/>
          <ac:spMkLst>
            <pc:docMk/>
            <pc:sldMk cId="497246089" sldId="259"/>
            <ac:spMk id="2" creationId="{D5F78BEC-4A7D-446F-9A76-46027EE245E8}"/>
          </ac:spMkLst>
        </pc:spChg>
        <pc:spChg chg="del mod">
          <ac:chgData name="JIHOON Lee" userId="f3c7f4d099ee3eb8" providerId="LiveId" clId="{5F3D2497-4C9F-4FAE-B650-D84F30BF5813}" dt="2017-07-18T05:05:31.816" v="482" actId="478"/>
          <ac:spMkLst>
            <pc:docMk/>
            <pc:sldMk cId="497246089" sldId="259"/>
            <ac:spMk id="17" creationId="{1874BA07-F165-4767-8798-8A20C74271A3}"/>
          </ac:spMkLst>
        </pc:spChg>
        <pc:spChg chg="del">
          <ac:chgData name="JIHOON Lee" userId="f3c7f4d099ee3eb8" providerId="LiveId" clId="{5F3D2497-4C9F-4FAE-B650-D84F30BF5813}" dt="2017-07-18T05:04:44.313" v="470" actId="478"/>
          <ac:spMkLst>
            <pc:docMk/>
            <pc:sldMk cId="497246089" sldId="259"/>
            <ac:spMk id="10" creationId="{8EB7E954-4634-40C8-9528-459285B9151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635CC7-138E-4E69-9482-22495D999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765775A-0014-4C8C-A7BF-0EDF04982D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D988A6B-29FD-456F-84A0-D563634C5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DF9F46-BC1D-4E89-B399-E78EEDB04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BF32BD-D570-4C30-9866-1B199E7D1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184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FF84A5-03B7-4992-96B9-C9FFF5F50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23E7518-26CC-4B59-89F7-33E0BD33A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EEB476-7BF3-44F2-89A5-33D18F59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B15CEFE-1986-4F6F-925C-718F9AC92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F814A79-160E-4349-86F7-1D23AD62F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419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46C9324-D617-4976-9F01-EBBC74A316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418C124-9989-484C-BA58-8B85B023B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31B3A1-2932-4791-BE1B-D46D6371B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D7CFFE-1D4F-4915-979A-2D59F65CE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9E4A77-49B7-4B0B-A367-A8DFE5C7C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039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91CFA8-674E-410E-9D84-164244C0F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866D6F-EE8C-414D-85DF-D07CF27B2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4435502-30FF-4816-8B9C-33116762E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D5B15D-5C64-43EB-A9B9-CBB7AADED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2F89A98-7EBF-4179-AAC5-93D31424D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2365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138ADD-9EEB-4EDC-8A10-7A2E2B5ED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15E4C26-E7E6-45EC-8B4E-DC9439BB5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5FC2E39-A5A8-4B95-B982-BCC528FA8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D9E0AAB-96AE-4495-BF58-88B5EA27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FF2E91E-61DF-40C7-AC2C-9A1515A4F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3307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038F5B-5F09-4FC7-8F55-FE35B7E07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2E91E6-4B96-466E-A780-36B9FC7E4A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A804F6-A542-4645-AC4D-6B5472169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C0BA14-B4BD-4484-AD3C-76EA6EA2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8F08361-C082-41BE-ADE8-E75B7026F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3C80A36-8957-4BAD-9086-3D105AB20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396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39D2974-0791-4AC4-9D87-5952DF6F1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1C08304-FABB-4C03-A6C3-4BD872687B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B79AFCD-531F-4161-93F1-D4C53C89DE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C51F453-3B94-4748-84C2-1253C8050A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6CA437D-7477-40CB-A1A6-43C7944189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57741E7-AD43-4D2A-BF11-76DD35018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39DD654C-05AE-4504-B71A-C89891813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A2937D5-2CC7-4B3D-8697-CC223F433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1346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1EDD23-E317-4F57-83AF-42288C881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E3BC45A-C48B-42BD-98CE-8B7CD52F6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E1C480D-ECC2-47C6-862E-2098B3B16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0CA8872-A99E-45C7-8F2F-5282519C2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618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0A024D1-EEA0-4451-A4D3-CF927B8F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4AC9D40-15C7-4256-9CB0-2622FD673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590FBCE-4A9E-4CF2-812D-7FD06186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160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AB9A852-06A3-4545-9F52-4095FB085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804D7A-15FD-4701-B4A5-578625C78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979E2FF-AC5E-4756-B383-4A2DB4A900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EF45846-5104-4597-84CE-296B7210D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056608C-DF8B-466B-BA82-6308916A1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786CC22-C925-496A-94B0-4D8405D23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4968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889A742-2830-4AB7-84A9-BBFF5822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29EC717-DAB0-4EB7-99C6-269096D18E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91FABC7-A12F-4E1F-8B12-E38148060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1DCF382-3EA4-4C73-B1A6-E4C4FA0E7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AC76673-FBAF-490B-8DD4-237C6F40A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8FD1134-CCE0-4595-8F57-F04FFB69D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7836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732157D-6D62-48AF-A121-327C99826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776272-2B7E-4DD1-83AA-EEDFBBB7E1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6ACB63A-6A32-45DE-9536-9D720B5B3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C6EC-F687-4668-ADC8-E9D661A344E6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7E14DC-C77B-4032-A375-DDC8C3B0BC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A030D90-A109-40AB-9A44-49EF374F93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0B398-DE83-4504-938D-338BEB688C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074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나무, 실외, 식물, 잔디이(가) 표시된 사진&#10;&#10;매우 높은 신뢰도로 생성된 설명">
            <a:extLst>
              <a:ext uri="{FF2B5EF4-FFF2-40B4-BE49-F238E27FC236}">
                <a16:creationId xmlns:a16="http://schemas.microsoft.com/office/drawing/2014/main" id="{36B9D293-E547-42F3-AA6D-379EB0C524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95367157-C86C-4E11-BFA6-F606A3A235A3}"/>
              </a:ext>
            </a:extLst>
          </p:cNvPr>
          <p:cNvSpPr/>
          <p:nvPr/>
        </p:nvSpPr>
        <p:spPr>
          <a:xfrm>
            <a:off x="1560717" y="2277926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3D6A4484-41D5-4012-A996-B2BF457CB73E}"/>
              </a:ext>
            </a:extLst>
          </p:cNvPr>
          <p:cNvSpPr/>
          <p:nvPr/>
        </p:nvSpPr>
        <p:spPr>
          <a:xfrm>
            <a:off x="6237303" y="2277926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73D0F195-47A2-49B2-ACAC-D36AE6AFAE69}"/>
              </a:ext>
            </a:extLst>
          </p:cNvPr>
          <p:cNvSpPr/>
          <p:nvPr/>
        </p:nvSpPr>
        <p:spPr>
          <a:xfrm>
            <a:off x="3899010" y="2277926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53D059A3-0C82-4DE0-AFBC-FAC1618EB4F0}"/>
              </a:ext>
            </a:extLst>
          </p:cNvPr>
          <p:cNvSpPr/>
          <p:nvPr/>
        </p:nvSpPr>
        <p:spPr>
          <a:xfrm>
            <a:off x="8575596" y="2277926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F52641-7178-4D8E-949C-EA4640FFA30D}"/>
              </a:ext>
            </a:extLst>
          </p:cNvPr>
          <p:cNvSpPr txBox="1"/>
          <p:nvPr/>
        </p:nvSpPr>
        <p:spPr>
          <a:xfrm>
            <a:off x="1756505" y="3006713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아름다운 자원의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관광 상품화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7E954-4634-40C8-9528-459285B91513}"/>
              </a:ext>
            </a:extLst>
          </p:cNvPr>
          <p:cNvSpPr txBox="1"/>
          <p:nvPr/>
        </p:nvSpPr>
        <p:spPr>
          <a:xfrm>
            <a:off x="4199794" y="3006713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활동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중심화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2D3B41-BEE9-4933-BBE7-1E9E8645873D}"/>
              </a:ext>
            </a:extLst>
          </p:cNvPr>
          <p:cNvSpPr txBox="1"/>
          <p:nvPr/>
        </p:nvSpPr>
        <p:spPr>
          <a:xfrm>
            <a:off x="6748081" y="3006713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 상권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활성화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A592D5-1A2D-442B-83CD-09D2DD8F1E01}"/>
              </a:ext>
            </a:extLst>
          </p:cNvPr>
          <p:cNvSpPr txBox="1"/>
          <p:nvPr/>
        </p:nvSpPr>
        <p:spPr>
          <a:xfrm>
            <a:off x="8952524" y="3006713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보존 및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알리기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CA59974-24BC-483E-A760-3C62DB8EA863}"/>
              </a:ext>
            </a:extLst>
          </p:cNvPr>
          <p:cNvSpPr/>
          <p:nvPr/>
        </p:nvSpPr>
        <p:spPr>
          <a:xfrm>
            <a:off x="1756505" y="1164508"/>
            <a:ext cx="8922998" cy="76925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자연과 함께 환경을 생각하는 페스티벌</a:t>
            </a:r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E83BF647-D6B1-45F1-B70F-A32C45F2F933}"/>
              </a:ext>
            </a:extLst>
          </p:cNvPr>
          <p:cNvSpPr/>
          <p:nvPr/>
        </p:nvSpPr>
        <p:spPr>
          <a:xfrm rot="10800000">
            <a:off x="4821004" y="4725994"/>
            <a:ext cx="2794000" cy="3429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1874BA07-F165-4767-8798-8A20C74271A3}"/>
              </a:ext>
            </a:extLst>
          </p:cNvPr>
          <p:cNvSpPr/>
          <p:nvPr/>
        </p:nvSpPr>
        <p:spPr>
          <a:xfrm>
            <a:off x="1756505" y="5235288"/>
            <a:ext cx="8922998" cy="76925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</a:t>
            </a:r>
            <a:r>
              <a:rPr lang="en-US" altLang="ko-KR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</a:t>
            </a:r>
            <a:r>
              <a:rPr lang="en-US" altLang="ko-KR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지역의 조화</a:t>
            </a:r>
          </a:p>
        </p:txBody>
      </p:sp>
    </p:spTree>
    <p:extLst>
      <p:ext uri="{BB962C8B-B14F-4D97-AF65-F5344CB8AC3E}">
        <p14:creationId xmlns:p14="http://schemas.microsoft.com/office/powerpoint/2010/main" val="3516286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나무, 실외, 식물, 잔디이(가) 표시된 사진&#10;&#10;매우 높은 신뢰도로 생성된 설명">
            <a:extLst>
              <a:ext uri="{FF2B5EF4-FFF2-40B4-BE49-F238E27FC236}">
                <a16:creationId xmlns:a16="http://schemas.microsoft.com/office/drawing/2014/main" id="{36B9D293-E547-42F3-AA6D-379EB0C524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95367157-C86C-4E11-BFA6-F606A3A235A3}"/>
              </a:ext>
            </a:extLst>
          </p:cNvPr>
          <p:cNvSpPr/>
          <p:nvPr/>
        </p:nvSpPr>
        <p:spPr>
          <a:xfrm>
            <a:off x="633255" y="352198"/>
            <a:ext cx="2634402" cy="263440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3D6A4484-41D5-4012-A996-B2BF457CB73E}"/>
              </a:ext>
            </a:extLst>
          </p:cNvPr>
          <p:cNvSpPr/>
          <p:nvPr/>
        </p:nvSpPr>
        <p:spPr>
          <a:xfrm>
            <a:off x="6237303" y="7097305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73D0F195-47A2-49B2-ACAC-D36AE6AFAE69}"/>
              </a:ext>
            </a:extLst>
          </p:cNvPr>
          <p:cNvSpPr/>
          <p:nvPr/>
        </p:nvSpPr>
        <p:spPr>
          <a:xfrm>
            <a:off x="3899010" y="7097305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53D059A3-0C82-4DE0-AFBC-FAC1618EB4F0}"/>
              </a:ext>
            </a:extLst>
          </p:cNvPr>
          <p:cNvSpPr/>
          <p:nvPr/>
        </p:nvSpPr>
        <p:spPr>
          <a:xfrm>
            <a:off x="8575596" y="7097305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7E954-4634-40C8-9528-459285B91513}"/>
              </a:ext>
            </a:extLst>
          </p:cNvPr>
          <p:cNvSpPr txBox="1"/>
          <p:nvPr/>
        </p:nvSpPr>
        <p:spPr>
          <a:xfrm>
            <a:off x="4199794" y="7826092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활동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중심화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2D3B41-BEE9-4933-BBE7-1E9E8645873D}"/>
              </a:ext>
            </a:extLst>
          </p:cNvPr>
          <p:cNvSpPr txBox="1"/>
          <p:nvPr/>
        </p:nvSpPr>
        <p:spPr>
          <a:xfrm>
            <a:off x="6748081" y="7826092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 상권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활성화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A592D5-1A2D-442B-83CD-09D2DD8F1E01}"/>
              </a:ext>
            </a:extLst>
          </p:cNvPr>
          <p:cNvSpPr txBox="1"/>
          <p:nvPr/>
        </p:nvSpPr>
        <p:spPr>
          <a:xfrm>
            <a:off x="8952524" y="7826092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보존 및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알리기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E83BF647-D6B1-45F1-B70F-A32C45F2F933}"/>
              </a:ext>
            </a:extLst>
          </p:cNvPr>
          <p:cNvSpPr/>
          <p:nvPr/>
        </p:nvSpPr>
        <p:spPr>
          <a:xfrm rot="10800000">
            <a:off x="4821004" y="9545373"/>
            <a:ext cx="2794000" cy="3429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1874BA07-F165-4767-8798-8A20C74271A3}"/>
              </a:ext>
            </a:extLst>
          </p:cNvPr>
          <p:cNvSpPr/>
          <p:nvPr/>
        </p:nvSpPr>
        <p:spPr>
          <a:xfrm>
            <a:off x="1756505" y="10054667"/>
            <a:ext cx="8922998" cy="76925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</a:t>
            </a:r>
            <a:r>
              <a:rPr lang="en-US" altLang="ko-KR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</a:t>
            </a:r>
            <a:r>
              <a:rPr lang="en-US" altLang="ko-KR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지역의 조화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8BE93C-E8BC-43A2-9206-FCFFD3FC1307}"/>
              </a:ext>
            </a:extLst>
          </p:cNvPr>
          <p:cNvSpPr txBox="1"/>
          <p:nvPr/>
        </p:nvSpPr>
        <p:spPr>
          <a:xfrm>
            <a:off x="668694" y="1192345"/>
            <a:ext cx="25635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아름다운 자원의</a:t>
            </a:r>
            <a:endParaRPr lang="en-US" altLang="ko-KR" sz="28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2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관광 상품화</a:t>
            </a:r>
            <a:endParaRPr lang="en-US" altLang="ko-KR" sz="28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044372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나무, 실외, 식물, 잔디이(가) 표시된 사진&#10;&#10;매우 높은 신뢰도로 생성된 설명">
            <a:extLst>
              <a:ext uri="{FF2B5EF4-FFF2-40B4-BE49-F238E27FC236}">
                <a16:creationId xmlns:a16="http://schemas.microsoft.com/office/drawing/2014/main" id="{36B9D293-E547-42F3-AA6D-379EB0C524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타원 3">
            <a:extLst>
              <a:ext uri="{FF2B5EF4-FFF2-40B4-BE49-F238E27FC236}">
                <a16:creationId xmlns:a16="http://schemas.microsoft.com/office/drawing/2014/main" id="{95367157-C86C-4E11-BFA6-F606A3A235A3}"/>
              </a:ext>
            </a:extLst>
          </p:cNvPr>
          <p:cNvSpPr/>
          <p:nvPr/>
        </p:nvSpPr>
        <p:spPr>
          <a:xfrm>
            <a:off x="1560717" y="2742383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3D6A4484-41D5-4012-A996-B2BF457CB73E}"/>
              </a:ext>
            </a:extLst>
          </p:cNvPr>
          <p:cNvSpPr/>
          <p:nvPr/>
        </p:nvSpPr>
        <p:spPr>
          <a:xfrm>
            <a:off x="6237303" y="2742383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73D0F195-47A2-49B2-ACAC-D36AE6AFAE69}"/>
              </a:ext>
            </a:extLst>
          </p:cNvPr>
          <p:cNvSpPr/>
          <p:nvPr/>
        </p:nvSpPr>
        <p:spPr>
          <a:xfrm>
            <a:off x="3899010" y="2742383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53D059A3-0C82-4DE0-AFBC-FAC1618EB4F0}"/>
              </a:ext>
            </a:extLst>
          </p:cNvPr>
          <p:cNvSpPr/>
          <p:nvPr/>
        </p:nvSpPr>
        <p:spPr>
          <a:xfrm>
            <a:off x="8575596" y="2742383"/>
            <a:ext cx="2103907" cy="21039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F52641-7178-4D8E-949C-EA4640FFA30D}"/>
              </a:ext>
            </a:extLst>
          </p:cNvPr>
          <p:cNvSpPr txBox="1"/>
          <p:nvPr/>
        </p:nvSpPr>
        <p:spPr>
          <a:xfrm>
            <a:off x="1756505" y="3471170"/>
            <a:ext cx="1712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아름다운 자원의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관광 상품화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B7E954-4634-40C8-9528-459285B91513}"/>
              </a:ext>
            </a:extLst>
          </p:cNvPr>
          <p:cNvSpPr txBox="1"/>
          <p:nvPr/>
        </p:nvSpPr>
        <p:spPr>
          <a:xfrm>
            <a:off x="4199794" y="3471170"/>
            <a:ext cx="1502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활동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중심화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A2D3B41-BEE9-4933-BBE7-1E9E8645873D}"/>
              </a:ext>
            </a:extLst>
          </p:cNvPr>
          <p:cNvSpPr txBox="1"/>
          <p:nvPr/>
        </p:nvSpPr>
        <p:spPr>
          <a:xfrm>
            <a:off x="6748081" y="3471170"/>
            <a:ext cx="1082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 상권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활성화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A592D5-1A2D-442B-83CD-09D2DD8F1E01}"/>
              </a:ext>
            </a:extLst>
          </p:cNvPr>
          <p:cNvSpPr txBox="1"/>
          <p:nvPr/>
        </p:nvSpPr>
        <p:spPr>
          <a:xfrm>
            <a:off x="8952524" y="3471170"/>
            <a:ext cx="1350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보존 및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알리기</a:t>
            </a:r>
            <a:endParaRPr lang="en-US" altLang="ko-KR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3" name="사각형: 둥근 모서리 12">
            <a:extLst>
              <a:ext uri="{FF2B5EF4-FFF2-40B4-BE49-F238E27FC236}">
                <a16:creationId xmlns:a16="http://schemas.microsoft.com/office/drawing/2014/main" id="{2CA59974-24BC-483E-A760-3C62DB8EA863}"/>
              </a:ext>
            </a:extLst>
          </p:cNvPr>
          <p:cNvSpPr/>
          <p:nvPr/>
        </p:nvSpPr>
        <p:spPr>
          <a:xfrm>
            <a:off x="1756505" y="1628965"/>
            <a:ext cx="8922998" cy="769257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자연과 함께 환경을 생각하는 페스티벌</a:t>
            </a:r>
          </a:p>
        </p:txBody>
      </p:sp>
    </p:spTree>
    <p:extLst>
      <p:ext uri="{BB962C8B-B14F-4D97-AF65-F5344CB8AC3E}">
        <p14:creationId xmlns:p14="http://schemas.microsoft.com/office/powerpoint/2010/main" val="185285259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 descr="나무, 실외, 식물, 잔디이(가) 표시된 사진&#10;&#10;매우 높은 신뢰도로 생성된 설명">
            <a:extLst>
              <a:ext uri="{FF2B5EF4-FFF2-40B4-BE49-F238E27FC236}">
                <a16:creationId xmlns:a16="http://schemas.microsoft.com/office/drawing/2014/main" id="{36B9D293-E547-42F3-AA6D-379EB0C524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:a16="http://schemas.microsoft.com/office/drawing/2014/main" id="{D5F78BEC-4A7D-446F-9A76-46027EE245E8}"/>
              </a:ext>
            </a:extLst>
          </p:cNvPr>
          <p:cNvSpPr/>
          <p:nvPr/>
        </p:nvSpPr>
        <p:spPr>
          <a:xfrm>
            <a:off x="2396913" y="3013501"/>
            <a:ext cx="7398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4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아웃도어 </a:t>
            </a:r>
            <a:r>
              <a:rPr lang="en-US" altLang="ko-KR" sz="4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4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환경 </a:t>
            </a:r>
            <a:r>
              <a:rPr lang="en-US" altLang="ko-KR" sz="4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&amp; </a:t>
            </a:r>
            <a:r>
              <a:rPr lang="ko-KR" altLang="en-US" sz="48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지역 상권</a:t>
            </a:r>
          </a:p>
        </p:txBody>
      </p:sp>
    </p:spTree>
    <p:extLst>
      <p:ext uri="{BB962C8B-B14F-4D97-AF65-F5344CB8AC3E}">
        <p14:creationId xmlns:p14="http://schemas.microsoft.com/office/powerpoint/2010/main" val="49724608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spd="slow">
        <p159:morph option="byWord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70</Words>
  <Application>Microsoft Office PowerPoint</Application>
  <PresentationFormat>와이드스크린</PresentationFormat>
  <Paragraphs>29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나눔스퀘어 ExtraBold</vt:lpstr>
      <vt:lpstr>Arial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3</cp:revision>
  <dcterms:created xsi:type="dcterms:W3CDTF">2017-07-18T04:51:46Z</dcterms:created>
  <dcterms:modified xsi:type="dcterms:W3CDTF">2017-07-18T05:06:10Z</dcterms:modified>
</cp:coreProperties>
</file>