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893"/>
    <a:srgbClr val="FBD5CA"/>
    <a:srgbClr val="E07F00"/>
    <a:srgbClr val="8615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0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978" y="14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A6FE9A-5061-4EA5-851A-C50133D205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0340E96-1402-4191-A9B5-5553A9FCA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3542ED9-E510-43F8-B03A-5F9C9D816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23142BA-B6EE-40EA-9453-5EC14862E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201F7E8-FC95-4053-A7CC-58196B6C2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5067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833F8CE-BFA0-4CF1-8BF8-FC55BD3BE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525B1FD-3E77-43B6-9D64-8CBCB55E92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BD6C72A-B634-4FA0-997F-62A664CBA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99D31DC-ED9B-41CD-9457-614456F7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B362AA7-08DB-4975-93A1-56D057288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244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B14F9EB-ABC4-4DA2-BB1C-9D8B3152DE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B884BC6-7FD6-4DD2-ACEC-1E2147A9C9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92C3735-247D-441D-921D-A16C8C043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211965B-8723-43DE-8EBD-FAB657168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A4FDA8-FA94-4131-A5FA-54AED0A40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2952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EFAE19-D182-4839-9056-F4F7E72DA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9F67703-9835-41A3-A87E-477936D92E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B66C4FB-EF0E-49B4-BEA1-7D801E6D3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4852294-2846-4592-AD10-A9D0641B5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47B4E5B-AC30-4CC3-AEB0-28CB46EA3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85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FA36A1C-C952-402E-8F2D-EDCE6CA14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05ACD6B-5330-4366-8F8E-0AA41A5D0E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A917D41-83C7-461F-8FD5-56EB148EE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DED3D8C-2F20-4D8D-A5F0-F6843CC84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5C657A9-9DF0-44DD-B0D7-DF2B00913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3010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C5D4D69-3DEC-4797-BA5C-074C1ADD8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3EC2D06-00FF-40EB-B52F-50248FBEFE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49EA43F-6687-480E-B310-AF5DD7679D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69246DA-BD9A-453D-B40B-3A3A6F1ED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8A8C146-3F57-4A7F-B37D-D73CDD140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C71AAD5-5149-4CFA-B5BA-ED86AB02C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0742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27AB144-35BA-434F-89F2-5B1F55C48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7A3BDBE-DEA2-4782-9955-83B96ED75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27AA494-E837-4CA0-80EA-BE185D4218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D62E45-05EF-42D9-9870-71A93AB541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57A38F3-6586-4107-A9B2-6B2CA4336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24FA0D2-B29B-469B-A2FB-57E296754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BB6F164-1985-44CC-A89E-70D3CE9A1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7D0CA3C-FBC9-48B3-A3E9-F611437E6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578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054EB6-6461-4DD0-9840-B14F28C99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CC339DB-EDD9-45AA-88D7-92A024C29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7EEEB99-932A-4081-BB3B-7EB5CF097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97841EB-08F9-4F51-925E-D6EC200FC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0583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C604C20-56B0-4627-88FF-7C895F307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51F3771-3680-47E4-9868-0F2EC9D1F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2DFCDC9-E235-47E3-83B1-6BBAEBAEF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414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C9C410-91D2-429C-BFFA-22EBA2E94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F9E3F5C-F1A9-4BD6-9D71-FFD3A4CED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CFF6F45-00D7-4302-86FF-1EDBE4A03D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C5B356A-3D61-44AA-A016-B6167E3B9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43BF537-58FD-48F9-B5C0-63E768E06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DAD68EB-DDE6-4353-8CD8-80DA737FA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081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2E94C5-F828-4D54-862B-5200008CF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E12CE40-F878-4E6F-AFA1-9E9FE97BDD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0A4FBE2-6466-401A-ACE4-CD3D693FA5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B5052B0-BE0A-4C80-AA20-EE4F56270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0A1C2B3-58C1-4716-981D-3DF79CBF1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A6643F7-DC4B-4B6B-A08E-C4579056B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9890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D19E1C0-12E7-40D5-8960-32E1652E4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CCC6744-9D46-47C8-B105-80BB2B79A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C23377-F180-446A-A794-008098DF6A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4445A-86C5-4741-9395-FE95FD06E73F}" type="datetimeFigureOut">
              <a:rPr lang="ko-KR" altLang="en-US" smtClean="0"/>
              <a:t>2017-07-18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43F8AE9-C803-4678-BA5E-9A31D863A0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5408EB-010B-4788-A5CC-0EE6FD2692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863C5-CCA0-44CF-BCEE-7DE113199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4015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A8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932FD761-049F-458A-8831-21B0F95BA0CB}"/>
              </a:ext>
            </a:extLst>
          </p:cNvPr>
          <p:cNvSpPr/>
          <p:nvPr/>
        </p:nvSpPr>
        <p:spPr>
          <a:xfrm>
            <a:off x="0" y="6498076"/>
            <a:ext cx="12192000" cy="3599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6" name="Picture 2" descr="Apple PNG">
            <a:extLst>
              <a:ext uri="{FF2B5EF4-FFF2-40B4-BE49-F238E27FC236}">
                <a16:creationId xmlns:a16="http://schemas.microsoft.com/office/drawing/2014/main" id="{59877332-8CC9-4D19-AFFC-10AC08531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382" y="2208179"/>
            <a:ext cx="2101174" cy="210117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range PNG image, free download">
            <a:extLst>
              <a:ext uri="{FF2B5EF4-FFF2-40B4-BE49-F238E27FC236}">
                <a16:creationId xmlns:a16="http://schemas.microsoft.com/office/drawing/2014/main" id="{D4CD3DAC-96D6-447B-BBAA-DB5894CAE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816" y="2301969"/>
            <a:ext cx="2111710" cy="2111710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trawberry PNG images">
            <a:extLst>
              <a:ext uri="{FF2B5EF4-FFF2-40B4-BE49-F238E27FC236}">
                <a16:creationId xmlns:a16="http://schemas.microsoft.com/office/drawing/2014/main" id="{F53CE235-A68B-4856-939F-BE1C31BAB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1787" y="2136366"/>
            <a:ext cx="1904381" cy="2172987"/>
          </a:xfrm>
          <a:prstGeom prst="rect">
            <a:avLst/>
          </a:prstGeom>
          <a:noFill/>
          <a:effectLst>
            <a:glow rad="635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E1B9C9-5A16-4425-AE03-FFA5CF21D953}"/>
              </a:ext>
            </a:extLst>
          </p:cNvPr>
          <p:cNvSpPr txBox="1"/>
          <p:nvPr/>
        </p:nvSpPr>
        <p:spPr>
          <a:xfrm>
            <a:off x="1370725" y="4539049"/>
            <a:ext cx="18004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고품질 </a:t>
            </a:r>
            <a:r>
              <a:rPr lang="en-US" altLang="ko-KR" sz="20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00 </a:t>
            </a:r>
            <a:r>
              <a:rPr lang="ko-KR" altLang="en-US" sz="20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1868BA-7DFE-499F-B77C-CD31AB92FC2D}"/>
              </a:ext>
            </a:extLst>
          </p:cNvPr>
          <p:cNvSpPr txBox="1"/>
          <p:nvPr/>
        </p:nvSpPr>
        <p:spPr>
          <a:xfrm>
            <a:off x="5116404" y="4539049"/>
            <a:ext cx="19591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000</a:t>
            </a:r>
            <a:r>
              <a:rPr lang="ko-KR" altLang="en-US" sz="20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사랑 오렌지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1C86CB-35FB-4D0D-953C-5400445551D1}"/>
              </a:ext>
            </a:extLst>
          </p:cNvPr>
          <p:cNvSpPr txBox="1"/>
          <p:nvPr/>
        </p:nvSpPr>
        <p:spPr>
          <a:xfrm>
            <a:off x="9111510" y="4539049"/>
            <a:ext cx="17251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000</a:t>
            </a:r>
            <a:r>
              <a:rPr lang="ko-KR" altLang="en-US" sz="20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기적 딸기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CE988603-C860-4C12-A8C1-67DCFE99A759}"/>
              </a:ext>
            </a:extLst>
          </p:cNvPr>
          <p:cNvCxnSpPr/>
          <p:nvPr/>
        </p:nvCxnSpPr>
        <p:spPr>
          <a:xfrm>
            <a:off x="4028303" y="2413686"/>
            <a:ext cx="0" cy="18956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73AE02F7-6D63-43C2-A873-BA0A1CE92841}"/>
              </a:ext>
            </a:extLst>
          </p:cNvPr>
          <p:cNvCxnSpPr/>
          <p:nvPr/>
        </p:nvCxnSpPr>
        <p:spPr>
          <a:xfrm>
            <a:off x="8130746" y="2413686"/>
            <a:ext cx="0" cy="18956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71CDA2C-DFE0-4435-9CB9-9164DC83E4CA}"/>
              </a:ext>
            </a:extLst>
          </p:cNvPr>
          <p:cNvSpPr txBox="1"/>
          <p:nvPr/>
        </p:nvSpPr>
        <p:spPr>
          <a:xfrm>
            <a:off x="2796057" y="743052"/>
            <a:ext cx="659988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해외시장 진출을 위한</a:t>
            </a:r>
            <a:endParaRPr lang="en-US" altLang="ko-KR" sz="2400" dirty="0">
              <a:solidFill>
                <a:schemeClr val="bg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ctr"/>
            <a:r>
              <a:rPr lang="en-US" altLang="ko-KR" sz="44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0000 3</a:t>
            </a:r>
            <a:r>
              <a:rPr lang="ko-KR" altLang="en-US" sz="44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개 과일 브랜드 조사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D646D5-E881-4CD2-8DF4-E852B1CAAC52}"/>
              </a:ext>
            </a:extLst>
          </p:cNvPr>
          <p:cNvSpPr txBox="1"/>
          <p:nvPr/>
        </p:nvSpPr>
        <p:spPr>
          <a:xfrm>
            <a:off x="1138289" y="5064529"/>
            <a:ext cx="2265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가장 많이 팔리는 브랜드</a:t>
            </a:r>
            <a:endParaRPr lang="en-US" altLang="ko-KR" sz="1400" dirty="0">
              <a:solidFill>
                <a:schemeClr val="bg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0000 </a:t>
            </a:r>
            <a:r>
              <a:rPr lang="ko-KR" altLang="en-US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유지에 있어 매우 중요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D10E20-4F3A-4F34-AC88-CFC5B6B771B0}"/>
              </a:ext>
            </a:extLst>
          </p:cNvPr>
          <p:cNvSpPr txBox="1"/>
          <p:nvPr/>
        </p:nvSpPr>
        <p:spPr>
          <a:xfrm>
            <a:off x="5169305" y="5064529"/>
            <a:ext cx="1853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해외지역 </a:t>
            </a:r>
            <a:r>
              <a:rPr lang="en-US" altLang="ko-KR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</a:t>
            </a:r>
            <a:r>
              <a:rPr lang="ko-KR" altLang="en-US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순위 브랜드</a:t>
            </a:r>
            <a:endParaRPr lang="en-US" altLang="ko-KR" sz="1400" dirty="0">
              <a:solidFill>
                <a:schemeClr val="bg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000 </a:t>
            </a:r>
            <a:r>
              <a:rPr lang="ko-KR" altLang="en-US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사랑에 있어 중요</a:t>
            </a:r>
            <a:endParaRPr lang="en-US" altLang="ko-KR" sz="1400" dirty="0">
              <a:solidFill>
                <a:schemeClr val="bg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1D6100-3AA1-4021-ABB3-58C9F959787B}"/>
              </a:ext>
            </a:extLst>
          </p:cNvPr>
          <p:cNvSpPr txBox="1"/>
          <p:nvPr/>
        </p:nvSpPr>
        <p:spPr>
          <a:xfrm>
            <a:off x="8971250" y="5064529"/>
            <a:ext cx="2005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000 </a:t>
            </a:r>
            <a:r>
              <a:rPr lang="ko-KR" altLang="en-US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기적에 맞는 브랜드</a:t>
            </a:r>
            <a:endParaRPr lang="en-US" altLang="ko-KR" sz="1400" dirty="0">
              <a:solidFill>
                <a:schemeClr val="bg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00 </a:t>
            </a:r>
            <a:r>
              <a:rPr lang="ko-KR" altLang="en-US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지역에서 점유율 상승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46C2C720-F4E3-4A76-99A6-1DE5504D8EF5}"/>
              </a:ext>
            </a:extLst>
          </p:cNvPr>
          <p:cNvSpPr/>
          <p:nvPr/>
        </p:nvSpPr>
        <p:spPr>
          <a:xfrm>
            <a:off x="0" y="-12124"/>
            <a:ext cx="12192000" cy="3599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35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43</Words>
  <Application>Microsoft Office PowerPoint</Application>
  <PresentationFormat>와이드스크린</PresentationFormat>
  <Paragraphs>11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나눔스퀘어</vt:lpstr>
      <vt:lpstr>나눔스퀘어 ExtraBold</vt:lpstr>
      <vt:lpstr>Arial</vt:lpstr>
      <vt:lpstr>맑은 고딕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JIHOON Lee</dc:creator>
  <cp:lastModifiedBy>JIHOON Lee</cp:lastModifiedBy>
  <cp:revision>5</cp:revision>
  <dcterms:created xsi:type="dcterms:W3CDTF">2017-07-18T04:16:15Z</dcterms:created>
  <dcterms:modified xsi:type="dcterms:W3CDTF">2017-07-18T06:40:40Z</dcterms:modified>
</cp:coreProperties>
</file>