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4" r:id="rId5"/>
    <p:sldId id="260" r:id="rId6"/>
    <p:sldId id="265" r:id="rId7"/>
    <p:sldId id="261" r:id="rId8"/>
    <p:sldId id="266" r:id="rId9"/>
    <p:sldId id="262" r:id="rId10"/>
    <p:sldId id="267" r:id="rId11"/>
    <p:sldId id="263" r:id="rId1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>
        <p:scale>
          <a:sx n="50" d="100"/>
          <a:sy n="50" d="100"/>
        </p:scale>
        <p:origin x="474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HOON Lee" userId="f3c7f4d099ee3eb8" providerId="LiveId" clId="{9E537035-5DE5-42BA-977F-04D843C4E00A}"/>
    <pc:docChg chg="custSel modSld">
      <pc:chgData name="JIHOON Lee" userId="f3c7f4d099ee3eb8" providerId="LiveId" clId="{9E537035-5DE5-42BA-977F-04D843C4E00A}" dt="2017-07-20T12:52:17.058" v="47" actId="1076"/>
      <pc:docMkLst>
        <pc:docMk/>
      </pc:docMkLst>
      <pc:sldChg chg="addSp delSp modSp">
        <pc:chgData name="JIHOON Lee" userId="f3c7f4d099ee3eb8" providerId="LiveId" clId="{9E537035-5DE5-42BA-977F-04D843C4E00A}" dt="2017-07-20T12:52:17.058" v="47" actId="1076"/>
        <pc:sldMkLst>
          <pc:docMk/>
          <pc:sldMk cId="2039623325" sldId="260"/>
        </pc:sldMkLst>
        <pc:spChg chg="add mod">
          <ac:chgData name="JIHOON Lee" userId="f3c7f4d099ee3eb8" providerId="LiveId" clId="{9E537035-5DE5-42BA-977F-04D843C4E00A}" dt="2017-07-20T12:52:17.058" v="47" actId="1076"/>
          <ac:spMkLst>
            <pc:docMk/>
            <pc:sldMk cId="2039623325" sldId="260"/>
            <ac:spMk id="5" creationId="{A5EAF71A-E57B-4406-B1ED-57222671DFAA}"/>
          </ac:spMkLst>
        </pc:spChg>
        <pc:picChg chg="del">
          <ac:chgData name="JIHOON Lee" userId="f3c7f4d099ee3eb8" providerId="LiveId" clId="{9E537035-5DE5-42BA-977F-04D843C4E00A}" dt="2017-07-20T12:51:50.161" v="1" actId="478"/>
          <ac:picMkLst>
            <pc:docMk/>
            <pc:sldMk cId="2039623325" sldId="260"/>
            <ac:picMk id="2" creationId="{00000000-0000-0000-0000-000000000000}"/>
          </ac:picMkLst>
        </pc:picChg>
        <pc:picChg chg="del">
          <ac:chgData name="JIHOON Lee" userId="f3c7f4d099ee3eb8" providerId="LiveId" clId="{9E537035-5DE5-42BA-977F-04D843C4E00A}" dt="2017-07-20T12:51:50.492" v="2" actId="478"/>
          <ac:picMkLst>
            <pc:docMk/>
            <pc:sldMk cId="2039623325" sldId="260"/>
            <ac:picMk id="17" creationId="{00000000-0000-0000-0000-000000000000}"/>
          </ac:picMkLst>
        </pc:picChg>
        <pc:picChg chg="del">
          <ac:chgData name="JIHOON Lee" userId="f3c7f4d099ee3eb8" providerId="LiveId" clId="{9E537035-5DE5-42BA-977F-04D843C4E00A}" dt="2017-07-20T12:51:49.804" v="0" actId="478"/>
          <ac:picMkLst>
            <pc:docMk/>
            <pc:sldMk cId="2039623325" sldId="260"/>
            <ac:picMk id="16" creationId="{00000000-0000-0000-0000-000000000000}"/>
          </ac:picMkLst>
        </pc:picChg>
        <pc:picChg chg="del">
          <ac:chgData name="JIHOON Lee" userId="f3c7f4d099ee3eb8" providerId="LiveId" clId="{9E537035-5DE5-42BA-977F-04D843C4E00A}" dt="2017-07-20T12:51:50.853" v="3" actId="478"/>
          <ac:picMkLst>
            <pc:docMk/>
            <pc:sldMk cId="2039623325" sldId="260"/>
            <ac:picMk id="18" creationId="{00000000-0000-0000-0000-00000000000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393AA2E-E18E-4B30-81B5-A61E893864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529E81CA-9582-4FF9-93B9-CCDB7E909E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F023D8B-E4A2-4ADE-8022-96F11D675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8E96-E79D-499F-A837-82A22F5E8F0D}" type="datetimeFigureOut">
              <a:rPr lang="ko-KR" altLang="en-US" smtClean="0"/>
              <a:t>2017-07-20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975E67D-6677-4A8C-86D6-AD7B4A1760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0EE516A-AAAE-4B3A-93F4-561B01CFB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2F527-FC73-4D7D-BBC9-5B376301AA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2494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D0A915A-A679-46BF-BBBB-8A8FEE6C10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6BFB015-359E-469D-B2C8-1E66AB2941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4E318EF-9259-44BE-9AB3-F30A21D7A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8E96-E79D-499F-A837-82A22F5E8F0D}" type="datetimeFigureOut">
              <a:rPr lang="ko-KR" altLang="en-US" smtClean="0"/>
              <a:t>2017-07-20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9D19566-8AE9-4FE2-A8BF-913ADB23B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9CE6E41-2375-4412-9A07-F5D7D637B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2F527-FC73-4D7D-BBC9-5B376301AA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8024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6107A6B-9BEA-4A99-AB33-F7683B1178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6832EB0-17EB-4321-A7F7-8013191DFD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60AC406-D437-4D93-9086-ACE7FA69C6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8E96-E79D-499F-A837-82A22F5E8F0D}" type="datetimeFigureOut">
              <a:rPr lang="ko-KR" altLang="en-US" smtClean="0"/>
              <a:t>2017-07-20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A226486-DF62-484D-BAFC-7DE081B9B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45E9CC9-7415-4B87-BCDA-C7435C67D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2F527-FC73-4D7D-BBC9-5B376301AA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6962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7C134BA-9A63-43FB-943B-B80279B44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54C4896-6C9A-4A15-B83A-71F893702D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1D418B0-909E-40A7-BE02-101374E2D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8E96-E79D-499F-A837-82A22F5E8F0D}" type="datetimeFigureOut">
              <a:rPr lang="ko-KR" altLang="en-US" smtClean="0"/>
              <a:t>2017-07-20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C9C19C6-A520-48F7-9B8E-9A5D13A65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58CCD8A-7354-4364-9501-4399F33C2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2F527-FC73-4D7D-BBC9-5B376301AA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5916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19C7266-AD85-4F97-9C8F-66E0727F5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F6DD223-804C-4D4B-B0C1-138163668B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6BF9052-B712-46DF-99FB-EA0D7E694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8E96-E79D-499F-A837-82A22F5E8F0D}" type="datetimeFigureOut">
              <a:rPr lang="ko-KR" altLang="en-US" smtClean="0"/>
              <a:t>2017-07-20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D4A3B55-C4D9-4E10-A416-9171FDF0A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31ACAD2-6075-4EC5-A2CA-0B2AFC5E9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2F527-FC73-4D7D-BBC9-5B376301AA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7768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B4A6A09-4DBA-4AC6-9480-B38EE4242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29597A2-A789-4DE4-BD43-1B56D28ACD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7342A43-0FF1-4BD8-AB03-CC9C6F824F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1291349-8DE4-4E24-A6C2-3C2860497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8E96-E79D-499F-A837-82A22F5E8F0D}" type="datetimeFigureOut">
              <a:rPr lang="ko-KR" altLang="en-US" smtClean="0"/>
              <a:t>2017-07-20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7976123-1B77-4796-BB72-0A582B9F2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F9DE509-460B-408B-A82E-4154B8F18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2F527-FC73-4D7D-BBC9-5B376301AA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9657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195B1C2-A111-4FBA-9D3D-6C172E4ED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80383B9-C474-4869-B29C-E6D50776EF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E1AF7B8-F47E-4FD3-B990-DCEA145022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872EAB9-6DD5-4A24-A285-3AA1164650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B704053A-A59C-4767-98B3-DDC32AB4A2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CE7FF08-A1BC-419D-A36C-A15A84472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8E96-E79D-499F-A837-82A22F5E8F0D}" type="datetimeFigureOut">
              <a:rPr lang="ko-KR" altLang="en-US" smtClean="0"/>
              <a:t>2017-07-20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8D67D2B0-B015-4D29-830A-B3244A8AA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42B47A64-FC9F-43BC-BF7D-5FF3BFC2F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2F527-FC73-4D7D-BBC9-5B376301AA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2936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A80F431-888E-4AC9-A398-5BA2EFB72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C50C88F9-265F-4FE1-87B3-785822A804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8E96-E79D-499F-A837-82A22F5E8F0D}" type="datetimeFigureOut">
              <a:rPr lang="ko-KR" altLang="en-US" smtClean="0"/>
              <a:t>2017-07-20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39B71E83-77D9-4568-BC46-D2F30E0E6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74DFE289-ADDD-4EBC-9F1C-BF39B86D1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2F527-FC73-4D7D-BBC9-5B376301AA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9325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F7855D46-02C7-493E-8DD4-750EDE6BC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8E96-E79D-499F-A837-82A22F5E8F0D}" type="datetimeFigureOut">
              <a:rPr lang="ko-KR" altLang="en-US" smtClean="0"/>
              <a:t>2017-07-20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1DC4E184-98F1-422A-ADBC-767099DB63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8850BA0-27E4-4AD7-A356-E7E064CEE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2F527-FC73-4D7D-BBC9-5B376301AA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1148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897A1D3-8AF7-4541-9ED5-9294E14498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173D3CC-34F6-4794-B1D2-96E92B7FEA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0640DF8-BB99-4AE0-909D-0011399711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92F9A6B-5EEB-4FEA-94EE-FFCB3AFD8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8E96-E79D-499F-A837-82A22F5E8F0D}" type="datetimeFigureOut">
              <a:rPr lang="ko-KR" altLang="en-US" smtClean="0"/>
              <a:t>2017-07-20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734EBA1-F30F-4C91-89CC-899710D87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14FB6E4-2A11-48F0-92D8-A014222A0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2F527-FC73-4D7D-BBC9-5B376301AA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8658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D58D443-3E46-4123-AAFE-3D50449A77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ED7E7EA8-98A8-4660-9CBA-06B4E7A3EE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CB78134-63D4-49AE-9C4C-6EEF2BAB23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66AF83C-92BD-465D-8E0A-454B290BE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8E96-E79D-499F-A837-82A22F5E8F0D}" type="datetimeFigureOut">
              <a:rPr lang="ko-KR" altLang="en-US" smtClean="0"/>
              <a:t>2017-07-20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2CAED8B-1EB3-40BA-B0D9-7770F43F9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FBE89DA-DB35-407C-99BE-826F9A73C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2F527-FC73-4D7D-BBC9-5B376301AA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0598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E778CC78-5F20-44A0-B4B0-705284A72E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FDD7826-B2F7-4BB0-9D32-D395C9AA3B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86BB604-299D-4C8E-B73A-701AB2D915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648E96-E79D-499F-A837-82A22F5E8F0D}" type="datetimeFigureOut">
              <a:rPr lang="ko-KR" altLang="en-US" smtClean="0"/>
              <a:t>2017-07-20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E013853-D5E4-4CFC-97D2-268DE8314F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19DD3BF-CD49-43D6-A0AB-1DE1F6FBA1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2F527-FC73-4D7D-BBC9-5B376301AA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9786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svg"/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svg"/><Relationship Id="rId5" Type="http://schemas.openxmlformats.org/officeDocument/2006/relationships/image" Target="../media/image5.sv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sv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/>
          <p:cNvPicPr>
            <a:picLocks noChangeAspect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/>
        </p:blipFill>
        <p:spPr>
          <a:xfrm>
            <a:off x="0" y="-11906"/>
            <a:ext cx="12191996" cy="685799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44302" y="2729326"/>
            <a:ext cx="953337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6000" b="1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2018 </a:t>
            </a:r>
            <a:r>
              <a:rPr lang="ko-KR" altLang="en-US" sz="6000" b="1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하반기 기획 전략 보고서</a:t>
            </a:r>
            <a:endParaRPr lang="en-US" sz="6000" b="1" dirty="0">
              <a:ln>
                <a:solidFill>
                  <a:schemeClr val="accent1"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514006" y="3801919"/>
            <a:ext cx="9173980" cy="4466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473092" y="3786930"/>
            <a:ext cx="52758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400" spc="-1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하반기 스마트폰 판매량 증가를 위한 긴급회의</a:t>
            </a:r>
            <a:endParaRPr lang="en-US" sz="2400" spc="-15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134438" y="2609404"/>
            <a:ext cx="229665" cy="24175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그룹 19"/>
          <p:cNvGrpSpPr/>
          <p:nvPr/>
        </p:nvGrpSpPr>
        <p:grpSpPr>
          <a:xfrm>
            <a:off x="5718175" y="1722438"/>
            <a:ext cx="785813" cy="762001"/>
            <a:chOff x="5718175" y="1722438"/>
            <a:chExt cx="785813" cy="762001"/>
          </a:xfrm>
        </p:grpSpPr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5754688" y="2308226"/>
              <a:ext cx="134938" cy="176213"/>
            </a:xfrm>
            <a:custGeom>
              <a:avLst/>
              <a:gdLst>
                <a:gd name="T0" fmla="*/ 592 w 592"/>
                <a:gd name="T1" fmla="*/ 0 h 774"/>
                <a:gd name="T2" fmla="*/ 592 w 592"/>
                <a:gd name="T3" fmla="*/ 593 h 774"/>
                <a:gd name="T4" fmla="*/ 590 w 592"/>
                <a:gd name="T5" fmla="*/ 626 h 774"/>
                <a:gd name="T6" fmla="*/ 582 w 592"/>
                <a:gd name="T7" fmla="*/ 656 h 774"/>
                <a:gd name="T8" fmla="*/ 568 w 592"/>
                <a:gd name="T9" fmla="*/ 685 h 774"/>
                <a:gd name="T10" fmla="*/ 550 w 592"/>
                <a:gd name="T11" fmla="*/ 710 h 774"/>
                <a:gd name="T12" fmla="*/ 528 w 592"/>
                <a:gd name="T13" fmla="*/ 732 h 774"/>
                <a:gd name="T14" fmla="*/ 503 w 592"/>
                <a:gd name="T15" fmla="*/ 750 h 774"/>
                <a:gd name="T16" fmla="*/ 474 w 592"/>
                <a:gd name="T17" fmla="*/ 762 h 774"/>
                <a:gd name="T18" fmla="*/ 444 w 592"/>
                <a:gd name="T19" fmla="*/ 771 h 774"/>
                <a:gd name="T20" fmla="*/ 411 w 592"/>
                <a:gd name="T21" fmla="*/ 774 h 774"/>
                <a:gd name="T22" fmla="*/ 181 w 592"/>
                <a:gd name="T23" fmla="*/ 774 h 774"/>
                <a:gd name="T24" fmla="*/ 149 w 592"/>
                <a:gd name="T25" fmla="*/ 771 h 774"/>
                <a:gd name="T26" fmla="*/ 118 w 592"/>
                <a:gd name="T27" fmla="*/ 762 h 774"/>
                <a:gd name="T28" fmla="*/ 90 w 592"/>
                <a:gd name="T29" fmla="*/ 750 h 774"/>
                <a:gd name="T30" fmla="*/ 65 w 592"/>
                <a:gd name="T31" fmla="*/ 732 h 774"/>
                <a:gd name="T32" fmla="*/ 43 w 592"/>
                <a:gd name="T33" fmla="*/ 710 h 774"/>
                <a:gd name="T34" fmla="*/ 25 w 592"/>
                <a:gd name="T35" fmla="*/ 685 h 774"/>
                <a:gd name="T36" fmla="*/ 11 w 592"/>
                <a:gd name="T37" fmla="*/ 656 h 774"/>
                <a:gd name="T38" fmla="*/ 3 w 592"/>
                <a:gd name="T39" fmla="*/ 626 h 774"/>
                <a:gd name="T40" fmla="*/ 0 w 592"/>
                <a:gd name="T41" fmla="*/ 593 h 774"/>
                <a:gd name="T42" fmla="*/ 0 w 592"/>
                <a:gd name="T43" fmla="*/ 52 h 774"/>
                <a:gd name="T44" fmla="*/ 4 w 592"/>
                <a:gd name="T45" fmla="*/ 52 h 774"/>
                <a:gd name="T46" fmla="*/ 152 w 592"/>
                <a:gd name="T47" fmla="*/ 45 h 774"/>
                <a:gd name="T48" fmla="*/ 300 w 592"/>
                <a:gd name="T49" fmla="*/ 34 h 774"/>
                <a:gd name="T50" fmla="*/ 447 w 592"/>
                <a:gd name="T51" fmla="*/ 19 h 774"/>
                <a:gd name="T52" fmla="*/ 592 w 592"/>
                <a:gd name="T53" fmla="*/ 0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2" h="774">
                  <a:moveTo>
                    <a:pt x="592" y="0"/>
                  </a:moveTo>
                  <a:lnTo>
                    <a:pt x="592" y="593"/>
                  </a:lnTo>
                  <a:lnTo>
                    <a:pt x="590" y="626"/>
                  </a:lnTo>
                  <a:lnTo>
                    <a:pt x="582" y="656"/>
                  </a:lnTo>
                  <a:lnTo>
                    <a:pt x="568" y="685"/>
                  </a:lnTo>
                  <a:lnTo>
                    <a:pt x="550" y="710"/>
                  </a:lnTo>
                  <a:lnTo>
                    <a:pt x="528" y="732"/>
                  </a:lnTo>
                  <a:lnTo>
                    <a:pt x="503" y="750"/>
                  </a:lnTo>
                  <a:lnTo>
                    <a:pt x="474" y="762"/>
                  </a:lnTo>
                  <a:lnTo>
                    <a:pt x="444" y="771"/>
                  </a:lnTo>
                  <a:lnTo>
                    <a:pt x="411" y="774"/>
                  </a:lnTo>
                  <a:lnTo>
                    <a:pt x="181" y="774"/>
                  </a:lnTo>
                  <a:lnTo>
                    <a:pt x="149" y="771"/>
                  </a:lnTo>
                  <a:lnTo>
                    <a:pt x="118" y="762"/>
                  </a:lnTo>
                  <a:lnTo>
                    <a:pt x="90" y="750"/>
                  </a:lnTo>
                  <a:lnTo>
                    <a:pt x="65" y="732"/>
                  </a:lnTo>
                  <a:lnTo>
                    <a:pt x="43" y="710"/>
                  </a:lnTo>
                  <a:lnTo>
                    <a:pt x="25" y="685"/>
                  </a:lnTo>
                  <a:lnTo>
                    <a:pt x="11" y="656"/>
                  </a:lnTo>
                  <a:lnTo>
                    <a:pt x="3" y="626"/>
                  </a:lnTo>
                  <a:lnTo>
                    <a:pt x="0" y="593"/>
                  </a:lnTo>
                  <a:lnTo>
                    <a:pt x="0" y="52"/>
                  </a:lnTo>
                  <a:lnTo>
                    <a:pt x="4" y="52"/>
                  </a:lnTo>
                  <a:lnTo>
                    <a:pt x="152" y="45"/>
                  </a:lnTo>
                  <a:lnTo>
                    <a:pt x="300" y="34"/>
                  </a:lnTo>
                  <a:lnTo>
                    <a:pt x="447" y="19"/>
                  </a:lnTo>
                  <a:lnTo>
                    <a:pt x="59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5943600" y="2263776"/>
              <a:ext cx="134938" cy="220663"/>
            </a:xfrm>
            <a:custGeom>
              <a:avLst/>
              <a:gdLst>
                <a:gd name="T0" fmla="*/ 592 w 592"/>
                <a:gd name="T1" fmla="*/ 0 h 973"/>
                <a:gd name="T2" fmla="*/ 592 w 592"/>
                <a:gd name="T3" fmla="*/ 792 h 973"/>
                <a:gd name="T4" fmla="*/ 589 w 592"/>
                <a:gd name="T5" fmla="*/ 825 h 973"/>
                <a:gd name="T6" fmla="*/ 581 w 592"/>
                <a:gd name="T7" fmla="*/ 855 h 973"/>
                <a:gd name="T8" fmla="*/ 567 w 592"/>
                <a:gd name="T9" fmla="*/ 884 h 973"/>
                <a:gd name="T10" fmla="*/ 550 w 592"/>
                <a:gd name="T11" fmla="*/ 909 h 973"/>
                <a:gd name="T12" fmla="*/ 528 w 592"/>
                <a:gd name="T13" fmla="*/ 931 h 973"/>
                <a:gd name="T14" fmla="*/ 502 w 592"/>
                <a:gd name="T15" fmla="*/ 949 h 973"/>
                <a:gd name="T16" fmla="*/ 474 w 592"/>
                <a:gd name="T17" fmla="*/ 961 h 973"/>
                <a:gd name="T18" fmla="*/ 444 w 592"/>
                <a:gd name="T19" fmla="*/ 970 h 973"/>
                <a:gd name="T20" fmla="*/ 411 w 592"/>
                <a:gd name="T21" fmla="*/ 973 h 973"/>
                <a:gd name="T22" fmla="*/ 411 w 592"/>
                <a:gd name="T23" fmla="*/ 973 h 973"/>
                <a:gd name="T24" fmla="*/ 181 w 592"/>
                <a:gd name="T25" fmla="*/ 973 h 973"/>
                <a:gd name="T26" fmla="*/ 148 w 592"/>
                <a:gd name="T27" fmla="*/ 970 h 973"/>
                <a:gd name="T28" fmla="*/ 118 w 592"/>
                <a:gd name="T29" fmla="*/ 961 h 973"/>
                <a:gd name="T30" fmla="*/ 90 w 592"/>
                <a:gd name="T31" fmla="*/ 948 h 973"/>
                <a:gd name="T32" fmla="*/ 64 w 592"/>
                <a:gd name="T33" fmla="*/ 930 h 973"/>
                <a:gd name="T34" fmla="*/ 42 w 592"/>
                <a:gd name="T35" fmla="*/ 909 h 973"/>
                <a:gd name="T36" fmla="*/ 25 w 592"/>
                <a:gd name="T37" fmla="*/ 884 h 973"/>
                <a:gd name="T38" fmla="*/ 11 w 592"/>
                <a:gd name="T39" fmla="*/ 855 h 973"/>
                <a:gd name="T40" fmla="*/ 3 w 592"/>
                <a:gd name="T41" fmla="*/ 825 h 973"/>
                <a:gd name="T42" fmla="*/ 0 w 592"/>
                <a:gd name="T43" fmla="*/ 792 h 973"/>
                <a:gd name="T44" fmla="*/ 0 w 592"/>
                <a:gd name="T45" fmla="*/ 157 h 973"/>
                <a:gd name="T46" fmla="*/ 22 w 592"/>
                <a:gd name="T47" fmla="*/ 153 h 973"/>
                <a:gd name="T48" fmla="*/ 160 w 592"/>
                <a:gd name="T49" fmla="*/ 123 h 973"/>
                <a:gd name="T50" fmla="*/ 297 w 592"/>
                <a:gd name="T51" fmla="*/ 89 h 973"/>
                <a:gd name="T52" fmla="*/ 396 w 592"/>
                <a:gd name="T53" fmla="*/ 61 h 973"/>
                <a:gd name="T54" fmla="*/ 495 w 592"/>
                <a:gd name="T55" fmla="*/ 31 h 973"/>
                <a:gd name="T56" fmla="*/ 592 w 592"/>
                <a:gd name="T57" fmla="*/ 0 h 9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92" h="973">
                  <a:moveTo>
                    <a:pt x="592" y="0"/>
                  </a:moveTo>
                  <a:lnTo>
                    <a:pt x="592" y="792"/>
                  </a:lnTo>
                  <a:lnTo>
                    <a:pt x="589" y="825"/>
                  </a:lnTo>
                  <a:lnTo>
                    <a:pt x="581" y="855"/>
                  </a:lnTo>
                  <a:lnTo>
                    <a:pt x="567" y="884"/>
                  </a:lnTo>
                  <a:lnTo>
                    <a:pt x="550" y="909"/>
                  </a:lnTo>
                  <a:lnTo>
                    <a:pt x="528" y="931"/>
                  </a:lnTo>
                  <a:lnTo>
                    <a:pt x="502" y="949"/>
                  </a:lnTo>
                  <a:lnTo>
                    <a:pt x="474" y="961"/>
                  </a:lnTo>
                  <a:lnTo>
                    <a:pt x="444" y="970"/>
                  </a:lnTo>
                  <a:lnTo>
                    <a:pt x="411" y="973"/>
                  </a:lnTo>
                  <a:lnTo>
                    <a:pt x="411" y="973"/>
                  </a:lnTo>
                  <a:lnTo>
                    <a:pt x="181" y="973"/>
                  </a:lnTo>
                  <a:lnTo>
                    <a:pt x="148" y="970"/>
                  </a:lnTo>
                  <a:lnTo>
                    <a:pt x="118" y="961"/>
                  </a:lnTo>
                  <a:lnTo>
                    <a:pt x="90" y="948"/>
                  </a:lnTo>
                  <a:lnTo>
                    <a:pt x="64" y="930"/>
                  </a:lnTo>
                  <a:lnTo>
                    <a:pt x="42" y="909"/>
                  </a:lnTo>
                  <a:lnTo>
                    <a:pt x="25" y="884"/>
                  </a:lnTo>
                  <a:lnTo>
                    <a:pt x="11" y="855"/>
                  </a:lnTo>
                  <a:lnTo>
                    <a:pt x="3" y="825"/>
                  </a:lnTo>
                  <a:lnTo>
                    <a:pt x="0" y="792"/>
                  </a:lnTo>
                  <a:lnTo>
                    <a:pt x="0" y="157"/>
                  </a:lnTo>
                  <a:lnTo>
                    <a:pt x="22" y="153"/>
                  </a:lnTo>
                  <a:lnTo>
                    <a:pt x="160" y="123"/>
                  </a:lnTo>
                  <a:lnTo>
                    <a:pt x="297" y="89"/>
                  </a:lnTo>
                  <a:lnTo>
                    <a:pt x="396" y="61"/>
                  </a:lnTo>
                  <a:lnTo>
                    <a:pt x="495" y="31"/>
                  </a:lnTo>
                  <a:lnTo>
                    <a:pt x="59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6132513" y="2173288"/>
              <a:ext cx="133350" cy="311150"/>
            </a:xfrm>
            <a:custGeom>
              <a:avLst/>
              <a:gdLst>
                <a:gd name="T0" fmla="*/ 592 w 592"/>
                <a:gd name="T1" fmla="*/ 0 h 1374"/>
                <a:gd name="T2" fmla="*/ 592 w 592"/>
                <a:gd name="T3" fmla="*/ 1193 h 1374"/>
                <a:gd name="T4" fmla="*/ 589 w 592"/>
                <a:gd name="T5" fmla="*/ 1226 h 1374"/>
                <a:gd name="T6" fmla="*/ 581 w 592"/>
                <a:gd name="T7" fmla="*/ 1256 h 1374"/>
                <a:gd name="T8" fmla="*/ 567 w 592"/>
                <a:gd name="T9" fmla="*/ 1285 h 1374"/>
                <a:gd name="T10" fmla="*/ 549 w 592"/>
                <a:gd name="T11" fmla="*/ 1310 h 1374"/>
                <a:gd name="T12" fmla="*/ 527 w 592"/>
                <a:gd name="T13" fmla="*/ 1332 h 1374"/>
                <a:gd name="T14" fmla="*/ 502 w 592"/>
                <a:gd name="T15" fmla="*/ 1350 h 1374"/>
                <a:gd name="T16" fmla="*/ 475 w 592"/>
                <a:gd name="T17" fmla="*/ 1362 h 1374"/>
                <a:gd name="T18" fmla="*/ 443 w 592"/>
                <a:gd name="T19" fmla="*/ 1371 h 1374"/>
                <a:gd name="T20" fmla="*/ 412 w 592"/>
                <a:gd name="T21" fmla="*/ 1374 h 1374"/>
                <a:gd name="T22" fmla="*/ 412 w 592"/>
                <a:gd name="T23" fmla="*/ 1374 h 1374"/>
                <a:gd name="T24" fmla="*/ 181 w 592"/>
                <a:gd name="T25" fmla="*/ 1374 h 1374"/>
                <a:gd name="T26" fmla="*/ 148 w 592"/>
                <a:gd name="T27" fmla="*/ 1371 h 1374"/>
                <a:gd name="T28" fmla="*/ 118 w 592"/>
                <a:gd name="T29" fmla="*/ 1362 h 1374"/>
                <a:gd name="T30" fmla="*/ 89 w 592"/>
                <a:gd name="T31" fmla="*/ 1349 h 1374"/>
                <a:gd name="T32" fmla="*/ 64 w 592"/>
                <a:gd name="T33" fmla="*/ 1331 h 1374"/>
                <a:gd name="T34" fmla="*/ 42 w 592"/>
                <a:gd name="T35" fmla="*/ 1310 h 1374"/>
                <a:gd name="T36" fmla="*/ 24 w 592"/>
                <a:gd name="T37" fmla="*/ 1285 h 1374"/>
                <a:gd name="T38" fmla="*/ 11 w 592"/>
                <a:gd name="T39" fmla="*/ 1256 h 1374"/>
                <a:gd name="T40" fmla="*/ 3 w 592"/>
                <a:gd name="T41" fmla="*/ 1226 h 1374"/>
                <a:gd name="T42" fmla="*/ 0 w 592"/>
                <a:gd name="T43" fmla="*/ 1193 h 1374"/>
                <a:gd name="T44" fmla="*/ 0 w 592"/>
                <a:gd name="T45" fmla="*/ 311 h 1374"/>
                <a:gd name="T46" fmla="*/ 44 w 592"/>
                <a:gd name="T47" fmla="*/ 292 h 1374"/>
                <a:gd name="T48" fmla="*/ 148 w 592"/>
                <a:gd name="T49" fmla="*/ 246 h 1374"/>
                <a:gd name="T50" fmla="*/ 250 w 592"/>
                <a:gd name="T51" fmla="*/ 196 h 1374"/>
                <a:gd name="T52" fmla="*/ 350 w 592"/>
                <a:gd name="T53" fmla="*/ 144 h 1374"/>
                <a:gd name="T54" fmla="*/ 446 w 592"/>
                <a:gd name="T55" fmla="*/ 90 h 1374"/>
                <a:gd name="T56" fmla="*/ 540 w 592"/>
                <a:gd name="T57" fmla="*/ 34 h 1374"/>
                <a:gd name="T58" fmla="*/ 592 w 592"/>
                <a:gd name="T59" fmla="*/ 0 h 1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2" h="1374">
                  <a:moveTo>
                    <a:pt x="592" y="0"/>
                  </a:moveTo>
                  <a:lnTo>
                    <a:pt x="592" y="1193"/>
                  </a:lnTo>
                  <a:lnTo>
                    <a:pt x="589" y="1226"/>
                  </a:lnTo>
                  <a:lnTo>
                    <a:pt x="581" y="1256"/>
                  </a:lnTo>
                  <a:lnTo>
                    <a:pt x="567" y="1285"/>
                  </a:lnTo>
                  <a:lnTo>
                    <a:pt x="549" y="1310"/>
                  </a:lnTo>
                  <a:lnTo>
                    <a:pt x="527" y="1332"/>
                  </a:lnTo>
                  <a:lnTo>
                    <a:pt x="502" y="1350"/>
                  </a:lnTo>
                  <a:lnTo>
                    <a:pt x="475" y="1362"/>
                  </a:lnTo>
                  <a:lnTo>
                    <a:pt x="443" y="1371"/>
                  </a:lnTo>
                  <a:lnTo>
                    <a:pt x="412" y="1374"/>
                  </a:lnTo>
                  <a:lnTo>
                    <a:pt x="412" y="1374"/>
                  </a:lnTo>
                  <a:lnTo>
                    <a:pt x="181" y="1374"/>
                  </a:lnTo>
                  <a:lnTo>
                    <a:pt x="148" y="1371"/>
                  </a:lnTo>
                  <a:lnTo>
                    <a:pt x="118" y="1362"/>
                  </a:lnTo>
                  <a:lnTo>
                    <a:pt x="89" y="1349"/>
                  </a:lnTo>
                  <a:lnTo>
                    <a:pt x="64" y="1331"/>
                  </a:lnTo>
                  <a:lnTo>
                    <a:pt x="42" y="1310"/>
                  </a:lnTo>
                  <a:lnTo>
                    <a:pt x="24" y="1285"/>
                  </a:lnTo>
                  <a:lnTo>
                    <a:pt x="11" y="1256"/>
                  </a:lnTo>
                  <a:lnTo>
                    <a:pt x="3" y="1226"/>
                  </a:lnTo>
                  <a:lnTo>
                    <a:pt x="0" y="1193"/>
                  </a:lnTo>
                  <a:lnTo>
                    <a:pt x="0" y="311"/>
                  </a:lnTo>
                  <a:lnTo>
                    <a:pt x="44" y="292"/>
                  </a:lnTo>
                  <a:lnTo>
                    <a:pt x="148" y="246"/>
                  </a:lnTo>
                  <a:lnTo>
                    <a:pt x="250" y="196"/>
                  </a:lnTo>
                  <a:lnTo>
                    <a:pt x="350" y="144"/>
                  </a:lnTo>
                  <a:lnTo>
                    <a:pt x="446" y="90"/>
                  </a:lnTo>
                  <a:lnTo>
                    <a:pt x="540" y="34"/>
                  </a:lnTo>
                  <a:lnTo>
                    <a:pt x="59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9"/>
            <p:cNvSpPr>
              <a:spLocks/>
            </p:cNvSpPr>
            <p:nvPr/>
          </p:nvSpPr>
          <p:spPr bwMode="auto">
            <a:xfrm>
              <a:off x="6319838" y="1970088"/>
              <a:ext cx="134938" cy="514350"/>
            </a:xfrm>
            <a:custGeom>
              <a:avLst/>
              <a:gdLst>
                <a:gd name="T0" fmla="*/ 593 w 593"/>
                <a:gd name="T1" fmla="*/ 0 h 2269"/>
                <a:gd name="T2" fmla="*/ 593 w 593"/>
                <a:gd name="T3" fmla="*/ 2087 h 2269"/>
                <a:gd name="T4" fmla="*/ 589 w 593"/>
                <a:gd name="T5" fmla="*/ 2120 h 2269"/>
                <a:gd name="T6" fmla="*/ 582 w 593"/>
                <a:gd name="T7" fmla="*/ 2150 h 2269"/>
                <a:gd name="T8" fmla="*/ 568 w 593"/>
                <a:gd name="T9" fmla="*/ 2179 h 2269"/>
                <a:gd name="T10" fmla="*/ 551 w 593"/>
                <a:gd name="T11" fmla="*/ 2204 h 2269"/>
                <a:gd name="T12" fmla="*/ 529 w 593"/>
                <a:gd name="T13" fmla="*/ 2226 h 2269"/>
                <a:gd name="T14" fmla="*/ 503 w 593"/>
                <a:gd name="T15" fmla="*/ 2244 h 2269"/>
                <a:gd name="T16" fmla="*/ 475 w 593"/>
                <a:gd name="T17" fmla="*/ 2257 h 2269"/>
                <a:gd name="T18" fmla="*/ 445 w 593"/>
                <a:gd name="T19" fmla="*/ 2266 h 2269"/>
                <a:gd name="T20" fmla="*/ 412 w 593"/>
                <a:gd name="T21" fmla="*/ 2269 h 2269"/>
                <a:gd name="T22" fmla="*/ 182 w 593"/>
                <a:gd name="T23" fmla="*/ 2269 h 2269"/>
                <a:gd name="T24" fmla="*/ 150 w 593"/>
                <a:gd name="T25" fmla="*/ 2266 h 2269"/>
                <a:gd name="T26" fmla="*/ 119 w 593"/>
                <a:gd name="T27" fmla="*/ 2257 h 2269"/>
                <a:gd name="T28" fmla="*/ 91 w 593"/>
                <a:gd name="T29" fmla="*/ 2244 h 2269"/>
                <a:gd name="T30" fmla="*/ 66 w 593"/>
                <a:gd name="T31" fmla="*/ 2226 h 2269"/>
                <a:gd name="T32" fmla="*/ 43 w 593"/>
                <a:gd name="T33" fmla="*/ 2204 h 2269"/>
                <a:gd name="T34" fmla="*/ 26 w 593"/>
                <a:gd name="T35" fmla="*/ 2179 h 2269"/>
                <a:gd name="T36" fmla="*/ 12 w 593"/>
                <a:gd name="T37" fmla="*/ 2150 h 2269"/>
                <a:gd name="T38" fmla="*/ 4 w 593"/>
                <a:gd name="T39" fmla="*/ 2120 h 2269"/>
                <a:gd name="T40" fmla="*/ 0 w 593"/>
                <a:gd name="T41" fmla="*/ 2087 h 2269"/>
                <a:gd name="T42" fmla="*/ 0 w 593"/>
                <a:gd name="T43" fmla="*/ 721 h 2269"/>
                <a:gd name="T44" fmla="*/ 75 w 593"/>
                <a:gd name="T45" fmla="*/ 658 h 2269"/>
                <a:gd name="T46" fmla="*/ 151 w 593"/>
                <a:gd name="T47" fmla="*/ 590 h 2269"/>
                <a:gd name="T48" fmla="*/ 222 w 593"/>
                <a:gd name="T49" fmla="*/ 518 h 2269"/>
                <a:gd name="T50" fmla="*/ 289 w 593"/>
                <a:gd name="T51" fmla="*/ 446 h 2269"/>
                <a:gd name="T52" fmla="*/ 352 w 593"/>
                <a:gd name="T53" fmla="*/ 371 h 2269"/>
                <a:gd name="T54" fmla="*/ 412 w 593"/>
                <a:gd name="T55" fmla="*/ 296 h 2269"/>
                <a:gd name="T56" fmla="*/ 467 w 593"/>
                <a:gd name="T57" fmla="*/ 218 h 2269"/>
                <a:gd name="T58" fmla="*/ 513 w 593"/>
                <a:gd name="T59" fmla="*/ 147 h 2269"/>
                <a:gd name="T60" fmla="*/ 555 w 593"/>
                <a:gd name="T61" fmla="*/ 73 h 2269"/>
                <a:gd name="T62" fmla="*/ 593 w 593"/>
                <a:gd name="T63" fmla="*/ 0 h 2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3" h="2269">
                  <a:moveTo>
                    <a:pt x="593" y="0"/>
                  </a:moveTo>
                  <a:lnTo>
                    <a:pt x="593" y="2087"/>
                  </a:lnTo>
                  <a:lnTo>
                    <a:pt x="589" y="2120"/>
                  </a:lnTo>
                  <a:lnTo>
                    <a:pt x="582" y="2150"/>
                  </a:lnTo>
                  <a:lnTo>
                    <a:pt x="568" y="2179"/>
                  </a:lnTo>
                  <a:lnTo>
                    <a:pt x="551" y="2204"/>
                  </a:lnTo>
                  <a:lnTo>
                    <a:pt x="529" y="2226"/>
                  </a:lnTo>
                  <a:lnTo>
                    <a:pt x="503" y="2244"/>
                  </a:lnTo>
                  <a:lnTo>
                    <a:pt x="475" y="2257"/>
                  </a:lnTo>
                  <a:lnTo>
                    <a:pt x="445" y="2266"/>
                  </a:lnTo>
                  <a:lnTo>
                    <a:pt x="412" y="2269"/>
                  </a:lnTo>
                  <a:lnTo>
                    <a:pt x="182" y="2269"/>
                  </a:lnTo>
                  <a:lnTo>
                    <a:pt x="150" y="2266"/>
                  </a:lnTo>
                  <a:lnTo>
                    <a:pt x="119" y="2257"/>
                  </a:lnTo>
                  <a:lnTo>
                    <a:pt x="91" y="2244"/>
                  </a:lnTo>
                  <a:lnTo>
                    <a:pt x="66" y="2226"/>
                  </a:lnTo>
                  <a:lnTo>
                    <a:pt x="43" y="2204"/>
                  </a:lnTo>
                  <a:lnTo>
                    <a:pt x="26" y="2179"/>
                  </a:lnTo>
                  <a:lnTo>
                    <a:pt x="12" y="2150"/>
                  </a:lnTo>
                  <a:lnTo>
                    <a:pt x="4" y="2120"/>
                  </a:lnTo>
                  <a:lnTo>
                    <a:pt x="0" y="2087"/>
                  </a:lnTo>
                  <a:lnTo>
                    <a:pt x="0" y="721"/>
                  </a:lnTo>
                  <a:lnTo>
                    <a:pt x="75" y="658"/>
                  </a:lnTo>
                  <a:lnTo>
                    <a:pt x="151" y="590"/>
                  </a:lnTo>
                  <a:lnTo>
                    <a:pt x="222" y="518"/>
                  </a:lnTo>
                  <a:lnTo>
                    <a:pt x="289" y="446"/>
                  </a:lnTo>
                  <a:lnTo>
                    <a:pt x="352" y="371"/>
                  </a:lnTo>
                  <a:lnTo>
                    <a:pt x="412" y="296"/>
                  </a:lnTo>
                  <a:lnTo>
                    <a:pt x="467" y="218"/>
                  </a:lnTo>
                  <a:lnTo>
                    <a:pt x="513" y="147"/>
                  </a:lnTo>
                  <a:lnTo>
                    <a:pt x="555" y="73"/>
                  </a:lnTo>
                  <a:lnTo>
                    <a:pt x="59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5718175" y="1722438"/>
              <a:ext cx="785813" cy="573088"/>
            </a:xfrm>
            <a:custGeom>
              <a:avLst/>
              <a:gdLst>
                <a:gd name="T0" fmla="*/ 3126 w 3465"/>
                <a:gd name="T1" fmla="*/ 2 h 2528"/>
                <a:gd name="T2" fmla="*/ 3157 w 3465"/>
                <a:gd name="T3" fmla="*/ 15 h 2528"/>
                <a:gd name="T4" fmla="*/ 3184 w 3465"/>
                <a:gd name="T5" fmla="*/ 40 h 2528"/>
                <a:gd name="T6" fmla="*/ 3460 w 3465"/>
                <a:gd name="T7" fmla="*/ 445 h 2528"/>
                <a:gd name="T8" fmla="*/ 3464 w 3465"/>
                <a:gd name="T9" fmla="*/ 488 h 2528"/>
                <a:gd name="T10" fmla="*/ 3449 w 3465"/>
                <a:gd name="T11" fmla="*/ 527 h 2528"/>
                <a:gd name="T12" fmla="*/ 3418 w 3465"/>
                <a:gd name="T13" fmla="*/ 555 h 2528"/>
                <a:gd name="T14" fmla="*/ 3375 w 3465"/>
                <a:gd name="T15" fmla="*/ 566 h 2528"/>
                <a:gd name="T16" fmla="*/ 3281 w 3465"/>
                <a:gd name="T17" fmla="*/ 639 h 2528"/>
                <a:gd name="T18" fmla="*/ 3248 w 3465"/>
                <a:gd name="T19" fmla="*/ 783 h 2528"/>
                <a:gd name="T20" fmla="*/ 3179 w 3465"/>
                <a:gd name="T21" fmla="*/ 973 h 2528"/>
                <a:gd name="T22" fmla="*/ 3085 w 3465"/>
                <a:gd name="T23" fmla="*/ 1158 h 2528"/>
                <a:gd name="T24" fmla="*/ 2965 w 3465"/>
                <a:gd name="T25" fmla="*/ 1336 h 2528"/>
                <a:gd name="T26" fmla="*/ 2821 w 3465"/>
                <a:gd name="T27" fmla="*/ 1506 h 2528"/>
                <a:gd name="T28" fmla="*/ 2655 w 3465"/>
                <a:gd name="T29" fmla="*/ 1666 h 2528"/>
                <a:gd name="T30" fmla="*/ 2500 w 3465"/>
                <a:gd name="T31" fmla="*/ 1791 h 2528"/>
                <a:gd name="T32" fmla="*/ 2361 w 3465"/>
                <a:gd name="T33" fmla="*/ 1888 h 2528"/>
                <a:gd name="T34" fmla="*/ 2191 w 3465"/>
                <a:gd name="T35" fmla="*/ 1993 h 2528"/>
                <a:gd name="T36" fmla="*/ 1951 w 3465"/>
                <a:gd name="T37" fmla="*/ 2118 h 2528"/>
                <a:gd name="T38" fmla="*/ 1707 w 3465"/>
                <a:gd name="T39" fmla="*/ 2223 h 2528"/>
                <a:gd name="T40" fmla="*/ 1482 w 3465"/>
                <a:gd name="T41" fmla="*/ 2304 h 2528"/>
                <a:gd name="T42" fmla="*/ 1263 w 3465"/>
                <a:gd name="T43" fmla="*/ 2368 h 2528"/>
                <a:gd name="T44" fmla="*/ 995 w 3465"/>
                <a:gd name="T45" fmla="*/ 2431 h 2528"/>
                <a:gd name="T46" fmla="*/ 757 w 3465"/>
                <a:gd name="T47" fmla="*/ 2473 h 2528"/>
                <a:gd name="T48" fmla="*/ 464 w 3465"/>
                <a:gd name="T49" fmla="*/ 2508 h 2528"/>
                <a:gd name="T50" fmla="*/ 165 w 3465"/>
                <a:gd name="T51" fmla="*/ 2525 h 2528"/>
                <a:gd name="T52" fmla="*/ 91 w 3465"/>
                <a:gd name="T53" fmla="*/ 2528 h 2528"/>
                <a:gd name="T54" fmla="*/ 45 w 3465"/>
                <a:gd name="T55" fmla="*/ 2515 h 2528"/>
                <a:gd name="T56" fmla="*/ 13 w 3465"/>
                <a:gd name="T57" fmla="*/ 2483 h 2528"/>
                <a:gd name="T58" fmla="*/ 0 w 3465"/>
                <a:gd name="T59" fmla="*/ 2437 h 2528"/>
                <a:gd name="T60" fmla="*/ 3 w 3465"/>
                <a:gd name="T61" fmla="*/ 2233 h 2528"/>
                <a:gd name="T62" fmla="*/ 26 w 3465"/>
                <a:gd name="T63" fmla="*/ 2194 h 2528"/>
                <a:gd name="T64" fmla="*/ 65 w 3465"/>
                <a:gd name="T65" fmla="*/ 2170 h 2528"/>
                <a:gd name="T66" fmla="*/ 164 w 3465"/>
                <a:gd name="T67" fmla="*/ 2164 h 2528"/>
                <a:gd name="T68" fmla="*/ 463 w 3465"/>
                <a:gd name="T69" fmla="*/ 2145 h 2528"/>
                <a:gd name="T70" fmla="*/ 756 w 3465"/>
                <a:gd name="T71" fmla="*/ 2107 h 2528"/>
                <a:gd name="T72" fmla="*/ 994 w 3465"/>
                <a:gd name="T73" fmla="*/ 2062 h 2528"/>
                <a:gd name="T74" fmla="*/ 1169 w 3465"/>
                <a:gd name="T75" fmla="*/ 2020 h 2528"/>
                <a:gd name="T76" fmla="*/ 1383 w 3465"/>
                <a:gd name="T77" fmla="*/ 1955 h 2528"/>
                <a:gd name="T78" fmla="*/ 1587 w 3465"/>
                <a:gd name="T79" fmla="*/ 1882 h 2528"/>
                <a:gd name="T80" fmla="*/ 1825 w 3465"/>
                <a:gd name="T81" fmla="*/ 1778 h 2528"/>
                <a:gd name="T82" fmla="*/ 2019 w 3465"/>
                <a:gd name="T83" fmla="*/ 1675 h 2528"/>
                <a:gd name="T84" fmla="*/ 2195 w 3465"/>
                <a:gd name="T85" fmla="*/ 1565 h 2528"/>
                <a:gd name="T86" fmla="*/ 2347 w 3465"/>
                <a:gd name="T87" fmla="*/ 1453 h 2528"/>
                <a:gd name="T88" fmla="*/ 2482 w 3465"/>
                <a:gd name="T89" fmla="*/ 1334 h 2528"/>
                <a:gd name="T90" fmla="*/ 2602 w 3465"/>
                <a:gd name="T91" fmla="*/ 1210 h 2528"/>
                <a:gd name="T92" fmla="*/ 2692 w 3465"/>
                <a:gd name="T93" fmla="*/ 1097 h 2528"/>
                <a:gd name="T94" fmla="*/ 2776 w 3465"/>
                <a:gd name="T95" fmla="*/ 969 h 2528"/>
                <a:gd name="T96" fmla="*/ 2855 w 3465"/>
                <a:gd name="T97" fmla="*/ 810 h 2528"/>
                <a:gd name="T98" fmla="*/ 2910 w 3465"/>
                <a:gd name="T99" fmla="*/ 648 h 2528"/>
                <a:gd name="T100" fmla="*/ 2843 w 3465"/>
                <a:gd name="T101" fmla="*/ 566 h 2528"/>
                <a:gd name="T102" fmla="*/ 2800 w 3465"/>
                <a:gd name="T103" fmla="*/ 555 h 2528"/>
                <a:gd name="T104" fmla="*/ 2769 w 3465"/>
                <a:gd name="T105" fmla="*/ 527 h 2528"/>
                <a:gd name="T106" fmla="*/ 2754 w 3465"/>
                <a:gd name="T107" fmla="*/ 488 h 2528"/>
                <a:gd name="T108" fmla="*/ 2758 w 3465"/>
                <a:gd name="T109" fmla="*/ 445 h 2528"/>
                <a:gd name="T110" fmla="*/ 3035 w 3465"/>
                <a:gd name="T111" fmla="*/ 40 h 2528"/>
                <a:gd name="T112" fmla="*/ 3061 w 3465"/>
                <a:gd name="T113" fmla="*/ 15 h 2528"/>
                <a:gd name="T114" fmla="*/ 3092 w 3465"/>
                <a:gd name="T115" fmla="*/ 2 h 2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65" h="2528">
                  <a:moveTo>
                    <a:pt x="3109" y="0"/>
                  </a:moveTo>
                  <a:lnTo>
                    <a:pt x="3126" y="2"/>
                  </a:lnTo>
                  <a:lnTo>
                    <a:pt x="3142" y="6"/>
                  </a:lnTo>
                  <a:lnTo>
                    <a:pt x="3157" y="15"/>
                  </a:lnTo>
                  <a:lnTo>
                    <a:pt x="3171" y="25"/>
                  </a:lnTo>
                  <a:lnTo>
                    <a:pt x="3184" y="40"/>
                  </a:lnTo>
                  <a:lnTo>
                    <a:pt x="3449" y="424"/>
                  </a:lnTo>
                  <a:lnTo>
                    <a:pt x="3460" y="445"/>
                  </a:lnTo>
                  <a:lnTo>
                    <a:pt x="3465" y="466"/>
                  </a:lnTo>
                  <a:lnTo>
                    <a:pt x="3464" y="488"/>
                  </a:lnTo>
                  <a:lnTo>
                    <a:pt x="3459" y="508"/>
                  </a:lnTo>
                  <a:lnTo>
                    <a:pt x="3449" y="527"/>
                  </a:lnTo>
                  <a:lnTo>
                    <a:pt x="3436" y="543"/>
                  </a:lnTo>
                  <a:lnTo>
                    <a:pt x="3418" y="555"/>
                  </a:lnTo>
                  <a:lnTo>
                    <a:pt x="3398" y="563"/>
                  </a:lnTo>
                  <a:lnTo>
                    <a:pt x="3375" y="566"/>
                  </a:lnTo>
                  <a:lnTo>
                    <a:pt x="3292" y="566"/>
                  </a:lnTo>
                  <a:lnTo>
                    <a:pt x="3281" y="639"/>
                  </a:lnTo>
                  <a:lnTo>
                    <a:pt x="3266" y="712"/>
                  </a:lnTo>
                  <a:lnTo>
                    <a:pt x="3248" y="783"/>
                  </a:lnTo>
                  <a:lnTo>
                    <a:pt x="3216" y="879"/>
                  </a:lnTo>
                  <a:lnTo>
                    <a:pt x="3179" y="973"/>
                  </a:lnTo>
                  <a:lnTo>
                    <a:pt x="3135" y="1065"/>
                  </a:lnTo>
                  <a:lnTo>
                    <a:pt x="3085" y="1158"/>
                  </a:lnTo>
                  <a:lnTo>
                    <a:pt x="3028" y="1248"/>
                  </a:lnTo>
                  <a:lnTo>
                    <a:pt x="2965" y="1336"/>
                  </a:lnTo>
                  <a:lnTo>
                    <a:pt x="2896" y="1422"/>
                  </a:lnTo>
                  <a:lnTo>
                    <a:pt x="2821" y="1506"/>
                  </a:lnTo>
                  <a:lnTo>
                    <a:pt x="2742" y="1587"/>
                  </a:lnTo>
                  <a:lnTo>
                    <a:pt x="2655" y="1666"/>
                  </a:lnTo>
                  <a:lnTo>
                    <a:pt x="2580" y="1729"/>
                  </a:lnTo>
                  <a:lnTo>
                    <a:pt x="2500" y="1791"/>
                  </a:lnTo>
                  <a:lnTo>
                    <a:pt x="2417" y="1851"/>
                  </a:lnTo>
                  <a:lnTo>
                    <a:pt x="2361" y="1888"/>
                  </a:lnTo>
                  <a:lnTo>
                    <a:pt x="2305" y="1925"/>
                  </a:lnTo>
                  <a:lnTo>
                    <a:pt x="2191" y="1993"/>
                  </a:lnTo>
                  <a:lnTo>
                    <a:pt x="2074" y="2057"/>
                  </a:lnTo>
                  <a:lnTo>
                    <a:pt x="1951" y="2118"/>
                  </a:lnTo>
                  <a:lnTo>
                    <a:pt x="1825" y="2175"/>
                  </a:lnTo>
                  <a:lnTo>
                    <a:pt x="1707" y="2223"/>
                  </a:lnTo>
                  <a:lnTo>
                    <a:pt x="1587" y="2268"/>
                  </a:lnTo>
                  <a:lnTo>
                    <a:pt x="1482" y="2304"/>
                  </a:lnTo>
                  <a:lnTo>
                    <a:pt x="1373" y="2338"/>
                  </a:lnTo>
                  <a:lnTo>
                    <a:pt x="1263" y="2368"/>
                  </a:lnTo>
                  <a:lnTo>
                    <a:pt x="1130" y="2402"/>
                  </a:lnTo>
                  <a:lnTo>
                    <a:pt x="995" y="2431"/>
                  </a:lnTo>
                  <a:lnTo>
                    <a:pt x="877" y="2453"/>
                  </a:lnTo>
                  <a:lnTo>
                    <a:pt x="757" y="2473"/>
                  </a:lnTo>
                  <a:lnTo>
                    <a:pt x="611" y="2493"/>
                  </a:lnTo>
                  <a:lnTo>
                    <a:pt x="464" y="2508"/>
                  </a:lnTo>
                  <a:lnTo>
                    <a:pt x="315" y="2519"/>
                  </a:lnTo>
                  <a:lnTo>
                    <a:pt x="165" y="2525"/>
                  </a:lnTo>
                  <a:lnTo>
                    <a:pt x="92" y="2528"/>
                  </a:lnTo>
                  <a:lnTo>
                    <a:pt x="91" y="2528"/>
                  </a:lnTo>
                  <a:lnTo>
                    <a:pt x="67" y="2524"/>
                  </a:lnTo>
                  <a:lnTo>
                    <a:pt x="45" y="2515"/>
                  </a:lnTo>
                  <a:lnTo>
                    <a:pt x="27" y="2501"/>
                  </a:lnTo>
                  <a:lnTo>
                    <a:pt x="13" y="2483"/>
                  </a:lnTo>
                  <a:lnTo>
                    <a:pt x="3" y="2461"/>
                  </a:lnTo>
                  <a:lnTo>
                    <a:pt x="0" y="2437"/>
                  </a:lnTo>
                  <a:lnTo>
                    <a:pt x="0" y="2257"/>
                  </a:lnTo>
                  <a:lnTo>
                    <a:pt x="3" y="2233"/>
                  </a:lnTo>
                  <a:lnTo>
                    <a:pt x="13" y="2212"/>
                  </a:lnTo>
                  <a:lnTo>
                    <a:pt x="26" y="2194"/>
                  </a:lnTo>
                  <a:lnTo>
                    <a:pt x="44" y="2179"/>
                  </a:lnTo>
                  <a:lnTo>
                    <a:pt x="65" y="2170"/>
                  </a:lnTo>
                  <a:lnTo>
                    <a:pt x="89" y="2166"/>
                  </a:lnTo>
                  <a:lnTo>
                    <a:pt x="164" y="2164"/>
                  </a:lnTo>
                  <a:lnTo>
                    <a:pt x="314" y="2157"/>
                  </a:lnTo>
                  <a:lnTo>
                    <a:pt x="463" y="2145"/>
                  </a:lnTo>
                  <a:lnTo>
                    <a:pt x="610" y="2129"/>
                  </a:lnTo>
                  <a:lnTo>
                    <a:pt x="756" y="2107"/>
                  </a:lnTo>
                  <a:lnTo>
                    <a:pt x="876" y="2086"/>
                  </a:lnTo>
                  <a:lnTo>
                    <a:pt x="994" y="2062"/>
                  </a:lnTo>
                  <a:lnTo>
                    <a:pt x="1083" y="2042"/>
                  </a:lnTo>
                  <a:lnTo>
                    <a:pt x="1169" y="2020"/>
                  </a:lnTo>
                  <a:lnTo>
                    <a:pt x="1277" y="1988"/>
                  </a:lnTo>
                  <a:lnTo>
                    <a:pt x="1383" y="1955"/>
                  </a:lnTo>
                  <a:lnTo>
                    <a:pt x="1486" y="1920"/>
                  </a:lnTo>
                  <a:lnTo>
                    <a:pt x="1587" y="1882"/>
                  </a:lnTo>
                  <a:lnTo>
                    <a:pt x="1707" y="1833"/>
                  </a:lnTo>
                  <a:lnTo>
                    <a:pt x="1825" y="1778"/>
                  </a:lnTo>
                  <a:lnTo>
                    <a:pt x="1924" y="1728"/>
                  </a:lnTo>
                  <a:lnTo>
                    <a:pt x="2019" y="1675"/>
                  </a:lnTo>
                  <a:lnTo>
                    <a:pt x="2112" y="1620"/>
                  </a:lnTo>
                  <a:lnTo>
                    <a:pt x="2195" y="1565"/>
                  </a:lnTo>
                  <a:lnTo>
                    <a:pt x="2272" y="1510"/>
                  </a:lnTo>
                  <a:lnTo>
                    <a:pt x="2347" y="1453"/>
                  </a:lnTo>
                  <a:lnTo>
                    <a:pt x="2417" y="1394"/>
                  </a:lnTo>
                  <a:lnTo>
                    <a:pt x="2482" y="1334"/>
                  </a:lnTo>
                  <a:lnTo>
                    <a:pt x="2544" y="1273"/>
                  </a:lnTo>
                  <a:lnTo>
                    <a:pt x="2602" y="1210"/>
                  </a:lnTo>
                  <a:lnTo>
                    <a:pt x="2654" y="1146"/>
                  </a:lnTo>
                  <a:lnTo>
                    <a:pt x="2692" y="1097"/>
                  </a:lnTo>
                  <a:lnTo>
                    <a:pt x="2728" y="1046"/>
                  </a:lnTo>
                  <a:lnTo>
                    <a:pt x="2776" y="969"/>
                  </a:lnTo>
                  <a:lnTo>
                    <a:pt x="2819" y="890"/>
                  </a:lnTo>
                  <a:lnTo>
                    <a:pt x="2855" y="810"/>
                  </a:lnTo>
                  <a:lnTo>
                    <a:pt x="2885" y="729"/>
                  </a:lnTo>
                  <a:lnTo>
                    <a:pt x="2910" y="648"/>
                  </a:lnTo>
                  <a:lnTo>
                    <a:pt x="2926" y="566"/>
                  </a:lnTo>
                  <a:lnTo>
                    <a:pt x="2843" y="566"/>
                  </a:lnTo>
                  <a:lnTo>
                    <a:pt x="2820" y="563"/>
                  </a:lnTo>
                  <a:lnTo>
                    <a:pt x="2800" y="555"/>
                  </a:lnTo>
                  <a:lnTo>
                    <a:pt x="2783" y="543"/>
                  </a:lnTo>
                  <a:lnTo>
                    <a:pt x="2769" y="527"/>
                  </a:lnTo>
                  <a:lnTo>
                    <a:pt x="2759" y="508"/>
                  </a:lnTo>
                  <a:lnTo>
                    <a:pt x="2754" y="488"/>
                  </a:lnTo>
                  <a:lnTo>
                    <a:pt x="2753" y="466"/>
                  </a:lnTo>
                  <a:lnTo>
                    <a:pt x="2758" y="445"/>
                  </a:lnTo>
                  <a:lnTo>
                    <a:pt x="2769" y="424"/>
                  </a:lnTo>
                  <a:lnTo>
                    <a:pt x="3035" y="40"/>
                  </a:lnTo>
                  <a:lnTo>
                    <a:pt x="3046" y="25"/>
                  </a:lnTo>
                  <a:lnTo>
                    <a:pt x="3061" y="15"/>
                  </a:lnTo>
                  <a:lnTo>
                    <a:pt x="3075" y="6"/>
                  </a:lnTo>
                  <a:lnTo>
                    <a:pt x="3092" y="2"/>
                  </a:lnTo>
                  <a:lnTo>
                    <a:pt x="3109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819294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-1" y="0"/>
            <a:ext cx="806055" cy="135172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19468" y="758400"/>
            <a:ext cx="38940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b="1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새로운 기획효과는</a:t>
            </a:r>
            <a:r>
              <a:rPr lang="en-US" altLang="ko-KR" sz="3600" b="1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?</a:t>
            </a:r>
            <a:endParaRPr lang="en-US" sz="3600" b="1" dirty="0">
              <a:ln>
                <a:solidFill>
                  <a:schemeClr val="accent1"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42101" y="358290"/>
            <a:ext cx="25346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왜 기획하게 되었는가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?</a:t>
            </a:r>
            <a:endParaRPr lang="en-US" sz="2000" dirty="0">
              <a:ln>
                <a:solidFill>
                  <a:schemeClr val="accent1"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0" y="6639339"/>
            <a:ext cx="12192000" cy="2186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그룹 8"/>
          <p:cNvGrpSpPr/>
          <p:nvPr/>
        </p:nvGrpSpPr>
        <p:grpSpPr>
          <a:xfrm>
            <a:off x="11449878" y="198439"/>
            <a:ext cx="474249" cy="459878"/>
            <a:chOff x="5718175" y="1722438"/>
            <a:chExt cx="785813" cy="762001"/>
          </a:xfrm>
          <a:solidFill>
            <a:schemeClr val="tx1"/>
          </a:solidFill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5754688" y="2308226"/>
              <a:ext cx="134938" cy="176213"/>
            </a:xfrm>
            <a:custGeom>
              <a:avLst/>
              <a:gdLst>
                <a:gd name="T0" fmla="*/ 592 w 592"/>
                <a:gd name="T1" fmla="*/ 0 h 774"/>
                <a:gd name="T2" fmla="*/ 592 w 592"/>
                <a:gd name="T3" fmla="*/ 593 h 774"/>
                <a:gd name="T4" fmla="*/ 590 w 592"/>
                <a:gd name="T5" fmla="*/ 626 h 774"/>
                <a:gd name="T6" fmla="*/ 582 w 592"/>
                <a:gd name="T7" fmla="*/ 656 h 774"/>
                <a:gd name="T8" fmla="*/ 568 w 592"/>
                <a:gd name="T9" fmla="*/ 685 h 774"/>
                <a:gd name="T10" fmla="*/ 550 w 592"/>
                <a:gd name="T11" fmla="*/ 710 h 774"/>
                <a:gd name="T12" fmla="*/ 528 w 592"/>
                <a:gd name="T13" fmla="*/ 732 h 774"/>
                <a:gd name="T14" fmla="*/ 503 w 592"/>
                <a:gd name="T15" fmla="*/ 750 h 774"/>
                <a:gd name="T16" fmla="*/ 474 w 592"/>
                <a:gd name="T17" fmla="*/ 762 h 774"/>
                <a:gd name="T18" fmla="*/ 444 w 592"/>
                <a:gd name="T19" fmla="*/ 771 h 774"/>
                <a:gd name="T20" fmla="*/ 411 w 592"/>
                <a:gd name="T21" fmla="*/ 774 h 774"/>
                <a:gd name="T22" fmla="*/ 181 w 592"/>
                <a:gd name="T23" fmla="*/ 774 h 774"/>
                <a:gd name="T24" fmla="*/ 149 w 592"/>
                <a:gd name="T25" fmla="*/ 771 h 774"/>
                <a:gd name="T26" fmla="*/ 118 w 592"/>
                <a:gd name="T27" fmla="*/ 762 h 774"/>
                <a:gd name="T28" fmla="*/ 90 w 592"/>
                <a:gd name="T29" fmla="*/ 750 h 774"/>
                <a:gd name="T30" fmla="*/ 65 w 592"/>
                <a:gd name="T31" fmla="*/ 732 h 774"/>
                <a:gd name="T32" fmla="*/ 43 w 592"/>
                <a:gd name="T33" fmla="*/ 710 h 774"/>
                <a:gd name="T34" fmla="*/ 25 w 592"/>
                <a:gd name="T35" fmla="*/ 685 h 774"/>
                <a:gd name="T36" fmla="*/ 11 w 592"/>
                <a:gd name="T37" fmla="*/ 656 h 774"/>
                <a:gd name="T38" fmla="*/ 3 w 592"/>
                <a:gd name="T39" fmla="*/ 626 h 774"/>
                <a:gd name="T40" fmla="*/ 0 w 592"/>
                <a:gd name="T41" fmla="*/ 593 h 774"/>
                <a:gd name="T42" fmla="*/ 0 w 592"/>
                <a:gd name="T43" fmla="*/ 52 h 774"/>
                <a:gd name="T44" fmla="*/ 4 w 592"/>
                <a:gd name="T45" fmla="*/ 52 h 774"/>
                <a:gd name="T46" fmla="*/ 152 w 592"/>
                <a:gd name="T47" fmla="*/ 45 h 774"/>
                <a:gd name="T48" fmla="*/ 300 w 592"/>
                <a:gd name="T49" fmla="*/ 34 h 774"/>
                <a:gd name="T50" fmla="*/ 447 w 592"/>
                <a:gd name="T51" fmla="*/ 19 h 774"/>
                <a:gd name="T52" fmla="*/ 592 w 592"/>
                <a:gd name="T53" fmla="*/ 0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2" h="774">
                  <a:moveTo>
                    <a:pt x="592" y="0"/>
                  </a:moveTo>
                  <a:lnTo>
                    <a:pt x="592" y="593"/>
                  </a:lnTo>
                  <a:lnTo>
                    <a:pt x="590" y="626"/>
                  </a:lnTo>
                  <a:lnTo>
                    <a:pt x="582" y="656"/>
                  </a:lnTo>
                  <a:lnTo>
                    <a:pt x="568" y="685"/>
                  </a:lnTo>
                  <a:lnTo>
                    <a:pt x="550" y="710"/>
                  </a:lnTo>
                  <a:lnTo>
                    <a:pt x="528" y="732"/>
                  </a:lnTo>
                  <a:lnTo>
                    <a:pt x="503" y="750"/>
                  </a:lnTo>
                  <a:lnTo>
                    <a:pt x="474" y="762"/>
                  </a:lnTo>
                  <a:lnTo>
                    <a:pt x="444" y="771"/>
                  </a:lnTo>
                  <a:lnTo>
                    <a:pt x="411" y="774"/>
                  </a:lnTo>
                  <a:lnTo>
                    <a:pt x="181" y="774"/>
                  </a:lnTo>
                  <a:lnTo>
                    <a:pt x="149" y="771"/>
                  </a:lnTo>
                  <a:lnTo>
                    <a:pt x="118" y="762"/>
                  </a:lnTo>
                  <a:lnTo>
                    <a:pt x="90" y="750"/>
                  </a:lnTo>
                  <a:lnTo>
                    <a:pt x="65" y="732"/>
                  </a:lnTo>
                  <a:lnTo>
                    <a:pt x="43" y="710"/>
                  </a:lnTo>
                  <a:lnTo>
                    <a:pt x="25" y="685"/>
                  </a:lnTo>
                  <a:lnTo>
                    <a:pt x="11" y="656"/>
                  </a:lnTo>
                  <a:lnTo>
                    <a:pt x="3" y="626"/>
                  </a:lnTo>
                  <a:lnTo>
                    <a:pt x="0" y="593"/>
                  </a:lnTo>
                  <a:lnTo>
                    <a:pt x="0" y="52"/>
                  </a:lnTo>
                  <a:lnTo>
                    <a:pt x="4" y="52"/>
                  </a:lnTo>
                  <a:lnTo>
                    <a:pt x="152" y="45"/>
                  </a:lnTo>
                  <a:lnTo>
                    <a:pt x="300" y="34"/>
                  </a:lnTo>
                  <a:lnTo>
                    <a:pt x="447" y="19"/>
                  </a:lnTo>
                  <a:lnTo>
                    <a:pt x="5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5943600" y="2263776"/>
              <a:ext cx="134938" cy="220663"/>
            </a:xfrm>
            <a:custGeom>
              <a:avLst/>
              <a:gdLst>
                <a:gd name="T0" fmla="*/ 592 w 592"/>
                <a:gd name="T1" fmla="*/ 0 h 973"/>
                <a:gd name="T2" fmla="*/ 592 w 592"/>
                <a:gd name="T3" fmla="*/ 792 h 973"/>
                <a:gd name="T4" fmla="*/ 589 w 592"/>
                <a:gd name="T5" fmla="*/ 825 h 973"/>
                <a:gd name="T6" fmla="*/ 581 w 592"/>
                <a:gd name="T7" fmla="*/ 855 h 973"/>
                <a:gd name="T8" fmla="*/ 567 w 592"/>
                <a:gd name="T9" fmla="*/ 884 h 973"/>
                <a:gd name="T10" fmla="*/ 550 w 592"/>
                <a:gd name="T11" fmla="*/ 909 h 973"/>
                <a:gd name="T12" fmla="*/ 528 w 592"/>
                <a:gd name="T13" fmla="*/ 931 h 973"/>
                <a:gd name="T14" fmla="*/ 502 w 592"/>
                <a:gd name="T15" fmla="*/ 949 h 973"/>
                <a:gd name="T16" fmla="*/ 474 w 592"/>
                <a:gd name="T17" fmla="*/ 961 h 973"/>
                <a:gd name="T18" fmla="*/ 444 w 592"/>
                <a:gd name="T19" fmla="*/ 970 h 973"/>
                <a:gd name="T20" fmla="*/ 411 w 592"/>
                <a:gd name="T21" fmla="*/ 973 h 973"/>
                <a:gd name="T22" fmla="*/ 411 w 592"/>
                <a:gd name="T23" fmla="*/ 973 h 973"/>
                <a:gd name="T24" fmla="*/ 181 w 592"/>
                <a:gd name="T25" fmla="*/ 973 h 973"/>
                <a:gd name="T26" fmla="*/ 148 w 592"/>
                <a:gd name="T27" fmla="*/ 970 h 973"/>
                <a:gd name="T28" fmla="*/ 118 w 592"/>
                <a:gd name="T29" fmla="*/ 961 h 973"/>
                <a:gd name="T30" fmla="*/ 90 w 592"/>
                <a:gd name="T31" fmla="*/ 948 h 973"/>
                <a:gd name="T32" fmla="*/ 64 w 592"/>
                <a:gd name="T33" fmla="*/ 930 h 973"/>
                <a:gd name="T34" fmla="*/ 42 w 592"/>
                <a:gd name="T35" fmla="*/ 909 h 973"/>
                <a:gd name="T36" fmla="*/ 25 w 592"/>
                <a:gd name="T37" fmla="*/ 884 h 973"/>
                <a:gd name="T38" fmla="*/ 11 w 592"/>
                <a:gd name="T39" fmla="*/ 855 h 973"/>
                <a:gd name="T40" fmla="*/ 3 w 592"/>
                <a:gd name="T41" fmla="*/ 825 h 973"/>
                <a:gd name="T42" fmla="*/ 0 w 592"/>
                <a:gd name="T43" fmla="*/ 792 h 973"/>
                <a:gd name="T44" fmla="*/ 0 w 592"/>
                <a:gd name="T45" fmla="*/ 157 h 973"/>
                <a:gd name="T46" fmla="*/ 22 w 592"/>
                <a:gd name="T47" fmla="*/ 153 h 973"/>
                <a:gd name="T48" fmla="*/ 160 w 592"/>
                <a:gd name="T49" fmla="*/ 123 h 973"/>
                <a:gd name="T50" fmla="*/ 297 w 592"/>
                <a:gd name="T51" fmla="*/ 89 h 973"/>
                <a:gd name="T52" fmla="*/ 396 w 592"/>
                <a:gd name="T53" fmla="*/ 61 h 973"/>
                <a:gd name="T54" fmla="*/ 495 w 592"/>
                <a:gd name="T55" fmla="*/ 31 h 973"/>
                <a:gd name="T56" fmla="*/ 592 w 592"/>
                <a:gd name="T57" fmla="*/ 0 h 9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92" h="973">
                  <a:moveTo>
                    <a:pt x="592" y="0"/>
                  </a:moveTo>
                  <a:lnTo>
                    <a:pt x="592" y="792"/>
                  </a:lnTo>
                  <a:lnTo>
                    <a:pt x="589" y="825"/>
                  </a:lnTo>
                  <a:lnTo>
                    <a:pt x="581" y="855"/>
                  </a:lnTo>
                  <a:lnTo>
                    <a:pt x="567" y="884"/>
                  </a:lnTo>
                  <a:lnTo>
                    <a:pt x="550" y="909"/>
                  </a:lnTo>
                  <a:lnTo>
                    <a:pt x="528" y="931"/>
                  </a:lnTo>
                  <a:lnTo>
                    <a:pt x="502" y="949"/>
                  </a:lnTo>
                  <a:lnTo>
                    <a:pt x="474" y="961"/>
                  </a:lnTo>
                  <a:lnTo>
                    <a:pt x="444" y="970"/>
                  </a:lnTo>
                  <a:lnTo>
                    <a:pt x="411" y="973"/>
                  </a:lnTo>
                  <a:lnTo>
                    <a:pt x="411" y="973"/>
                  </a:lnTo>
                  <a:lnTo>
                    <a:pt x="181" y="973"/>
                  </a:lnTo>
                  <a:lnTo>
                    <a:pt x="148" y="970"/>
                  </a:lnTo>
                  <a:lnTo>
                    <a:pt x="118" y="961"/>
                  </a:lnTo>
                  <a:lnTo>
                    <a:pt x="90" y="948"/>
                  </a:lnTo>
                  <a:lnTo>
                    <a:pt x="64" y="930"/>
                  </a:lnTo>
                  <a:lnTo>
                    <a:pt x="42" y="909"/>
                  </a:lnTo>
                  <a:lnTo>
                    <a:pt x="25" y="884"/>
                  </a:lnTo>
                  <a:lnTo>
                    <a:pt x="11" y="855"/>
                  </a:lnTo>
                  <a:lnTo>
                    <a:pt x="3" y="825"/>
                  </a:lnTo>
                  <a:lnTo>
                    <a:pt x="0" y="792"/>
                  </a:lnTo>
                  <a:lnTo>
                    <a:pt x="0" y="157"/>
                  </a:lnTo>
                  <a:lnTo>
                    <a:pt x="22" y="153"/>
                  </a:lnTo>
                  <a:lnTo>
                    <a:pt x="160" y="123"/>
                  </a:lnTo>
                  <a:lnTo>
                    <a:pt x="297" y="89"/>
                  </a:lnTo>
                  <a:lnTo>
                    <a:pt x="396" y="61"/>
                  </a:lnTo>
                  <a:lnTo>
                    <a:pt x="495" y="31"/>
                  </a:lnTo>
                  <a:lnTo>
                    <a:pt x="5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6132513" y="2173288"/>
              <a:ext cx="133350" cy="311150"/>
            </a:xfrm>
            <a:custGeom>
              <a:avLst/>
              <a:gdLst>
                <a:gd name="T0" fmla="*/ 592 w 592"/>
                <a:gd name="T1" fmla="*/ 0 h 1374"/>
                <a:gd name="T2" fmla="*/ 592 w 592"/>
                <a:gd name="T3" fmla="*/ 1193 h 1374"/>
                <a:gd name="T4" fmla="*/ 589 w 592"/>
                <a:gd name="T5" fmla="*/ 1226 h 1374"/>
                <a:gd name="T6" fmla="*/ 581 w 592"/>
                <a:gd name="T7" fmla="*/ 1256 h 1374"/>
                <a:gd name="T8" fmla="*/ 567 w 592"/>
                <a:gd name="T9" fmla="*/ 1285 h 1374"/>
                <a:gd name="T10" fmla="*/ 549 w 592"/>
                <a:gd name="T11" fmla="*/ 1310 h 1374"/>
                <a:gd name="T12" fmla="*/ 527 w 592"/>
                <a:gd name="T13" fmla="*/ 1332 h 1374"/>
                <a:gd name="T14" fmla="*/ 502 w 592"/>
                <a:gd name="T15" fmla="*/ 1350 h 1374"/>
                <a:gd name="T16" fmla="*/ 475 w 592"/>
                <a:gd name="T17" fmla="*/ 1362 h 1374"/>
                <a:gd name="T18" fmla="*/ 443 w 592"/>
                <a:gd name="T19" fmla="*/ 1371 h 1374"/>
                <a:gd name="T20" fmla="*/ 412 w 592"/>
                <a:gd name="T21" fmla="*/ 1374 h 1374"/>
                <a:gd name="T22" fmla="*/ 412 w 592"/>
                <a:gd name="T23" fmla="*/ 1374 h 1374"/>
                <a:gd name="T24" fmla="*/ 181 w 592"/>
                <a:gd name="T25" fmla="*/ 1374 h 1374"/>
                <a:gd name="T26" fmla="*/ 148 w 592"/>
                <a:gd name="T27" fmla="*/ 1371 h 1374"/>
                <a:gd name="T28" fmla="*/ 118 w 592"/>
                <a:gd name="T29" fmla="*/ 1362 h 1374"/>
                <a:gd name="T30" fmla="*/ 89 w 592"/>
                <a:gd name="T31" fmla="*/ 1349 h 1374"/>
                <a:gd name="T32" fmla="*/ 64 w 592"/>
                <a:gd name="T33" fmla="*/ 1331 h 1374"/>
                <a:gd name="T34" fmla="*/ 42 w 592"/>
                <a:gd name="T35" fmla="*/ 1310 h 1374"/>
                <a:gd name="T36" fmla="*/ 24 w 592"/>
                <a:gd name="T37" fmla="*/ 1285 h 1374"/>
                <a:gd name="T38" fmla="*/ 11 w 592"/>
                <a:gd name="T39" fmla="*/ 1256 h 1374"/>
                <a:gd name="T40" fmla="*/ 3 w 592"/>
                <a:gd name="T41" fmla="*/ 1226 h 1374"/>
                <a:gd name="T42" fmla="*/ 0 w 592"/>
                <a:gd name="T43" fmla="*/ 1193 h 1374"/>
                <a:gd name="T44" fmla="*/ 0 w 592"/>
                <a:gd name="T45" fmla="*/ 311 h 1374"/>
                <a:gd name="T46" fmla="*/ 44 w 592"/>
                <a:gd name="T47" fmla="*/ 292 h 1374"/>
                <a:gd name="T48" fmla="*/ 148 w 592"/>
                <a:gd name="T49" fmla="*/ 246 h 1374"/>
                <a:gd name="T50" fmla="*/ 250 w 592"/>
                <a:gd name="T51" fmla="*/ 196 h 1374"/>
                <a:gd name="T52" fmla="*/ 350 w 592"/>
                <a:gd name="T53" fmla="*/ 144 h 1374"/>
                <a:gd name="T54" fmla="*/ 446 w 592"/>
                <a:gd name="T55" fmla="*/ 90 h 1374"/>
                <a:gd name="T56" fmla="*/ 540 w 592"/>
                <a:gd name="T57" fmla="*/ 34 h 1374"/>
                <a:gd name="T58" fmla="*/ 592 w 592"/>
                <a:gd name="T59" fmla="*/ 0 h 1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2" h="1374">
                  <a:moveTo>
                    <a:pt x="592" y="0"/>
                  </a:moveTo>
                  <a:lnTo>
                    <a:pt x="592" y="1193"/>
                  </a:lnTo>
                  <a:lnTo>
                    <a:pt x="589" y="1226"/>
                  </a:lnTo>
                  <a:lnTo>
                    <a:pt x="581" y="1256"/>
                  </a:lnTo>
                  <a:lnTo>
                    <a:pt x="567" y="1285"/>
                  </a:lnTo>
                  <a:lnTo>
                    <a:pt x="549" y="1310"/>
                  </a:lnTo>
                  <a:lnTo>
                    <a:pt x="527" y="1332"/>
                  </a:lnTo>
                  <a:lnTo>
                    <a:pt x="502" y="1350"/>
                  </a:lnTo>
                  <a:lnTo>
                    <a:pt x="475" y="1362"/>
                  </a:lnTo>
                  <a:lnTo>
                    <a:pt x="443" y="1371"/>
                  </a:lnTo>
                  <a:lnTo>
                    <a:pt x="412" y="1374"/>
                  </a:lnTo>
                  <a:lnTo>
                    <a:pt x="412" y="1374"/>
                  </a:lnTo>
                  <a:lnTo>
                    <a:pt x="181" y="1374"/>
                  </a:lnTo>
                  <a:lnTo>
                    <a:pt x="148" y="1371"/>
                  </a:lnTo>
                  <a:lnTo>
                    <a:pt x="118" y="1362"/>
                  </a:lnTo>
                  <a:lnTo>
                    <a:pt x="89" y="1349"/>
                  </a:lnTo>
                  <a:lnTo>
                    <a:pt x="64" y="1331"/>
                  </a:lnTo>
                  <a:lnTo>
                    <a:pt x="42" y="1310"/>
                  </a:lnTo>
                  <a:lnTo>
                    <a:pt x="24" y="1285"/>
                  </a:lnTo>
                  <a:lnTo>
                    <a:pt x="11" y="1256"/>
                  </a:lnTo>
                  <a:lnTo>
                    <a:pt x="3" y="1226"/>
                  </a:lnTo>
                  <a:lnTo>
                    <a:pt x="0" y="1193"/>
                  </a:lnTo>
                  <a:lnTo>
                    <a:pt x="0" y="311"/>
                  </a:lnTo>
                  <a:lnTo>
                    <a:pt x="44" y="292"/>
                  </a:lnTo>
                  <a:lnTo>
                    <a:pt x="148" y="246"/>
                  </a:lnTo>
                  <a:lnTo>
                    <a:pt x="250" y="196"/>
                  </a:lnTo>
                  <a:lnTo>
                    <a:pt x="350" y="144"/>
                  </a:lnTo>
                  <a:lnTo>
                    <a:pt x="446" y="90"/>
                  </a:lnTo>
                  <a:lnTo>
                    <a:pt x="540" y="34"/>
                  </a:lnTo>
                  <a:lnTo>
                    <a:pt x="5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6319838" y="1970088"/>
              <a:ext cx="134938" cy="514350"/>
            </a:xfrm>
            <a:custGeom>
              <a:avLst/>
              <a:gdLst>
                <a:gd name="T0" fmla="*/ 593 w 593"/>
                <a:gd name="T1" fmla="*/ 0 h 2269"/>
                <a:gd name="T2" fmla="*/ 593 w 593"/>
                <a:gd name="T3" fmla="*/ 2087 h 2269"/>
                <a:gd name="T4" fmla="*/ 589 w 593"/>
                <a:gd name="T5" fmla="*/ 2120 h 2269"/>
                <a:gd name="T6" fmla="*/ 582 w 593"/>
                <a:gd name="T7" fmla="*/ 2150 h 2269"/>
                <a:gd name="T8" fmla="*/ 568 w 593"/>
                <a:gd name="T9" fmla="*/ 2179 h 2269"/>
                <a:gd name="T10" fmla="*/ 551 w 593"/>
                <a:gd name="T11" fmla="*/ 2204 h 2269"/>
                <a:gd name="T12" fmla="*/ 529 w 593"/>
                <a:gd name="T13" fmla="*/ 2226 h 2269"/>
                <a:gd name="T14" fmla="*/ 503 w 593"/>
                <a:gd name="T15" fmla="*/ 2244 h 2269"/>
                <a:gd name="T16" fmla="*/ 475 w 593"/>
                <a:gd name="T17" fmla="*/ 2257 h 2269"/>
                <a:gd name="T18" fmla="*/ 445 w 593"/>
                <a:gd name="T19" fmla="*/ 2266 h 2269"/>
                <a:gd name="T20" fmla="*/ 412 w 593"/>
                <a:gd name="T21" fmla="*/ 2269 h 2269"/>
                <a:gd name="T22" fmla="*/ 182 w 593"/>
                <a:gd name="T23" fmla="*/ 2269 h 2269"/>
                <a:gd name="T24" fmla="*/ 150 w 593"/>
                <a:gd name="T25" fmla="*/ 2266 h 2269"/>
                <a:gd name="T26" fmla="*/ 119 w 593"/>
                <a:gd name="T27" fmla="*/ 2257 h 2269"/>
                <a:gd name="T28" fmla="*/ 91 w 593"/>
                <a:gd name="T29" fmla="*/ 2244 h 2269"/>
                <a:gd name="T30" fmla="*/ 66 w 593"/>
                <a:gd name="T31" fmla="*/ 2226 h 2269"/>
                <a:gd name="T32" fmla="*/ 43 w 593"/>
                <a:gd name="T33" fmla="*/ 2204 h 2269"/>
                <a:gd name="T34" fmla="*/ 26 w 593"/>
                <a:gd name="T35" fmla="*/ 2179 h 2269"/>
                <a:gd name="T36" fmla="*/ 12 w 593"/>
                <a:gd name="T37" fmla="*/ 2150 h 2269"/>
                <a:gd name="T38" fmla="*/ 4 w 593"/>
                <a:gd name="T39" fmla="*/ 2120 h 2269"/>
                <a:gd name="T40" fmla="*/ 0 w 593"/>
                <a:gd name="T41" fmla="*/ 2087 h 2269"/>
                <a:gd name="T42" fmla="*/ 0 w 593"/>
                <a:gd name="T43" fmla="*/ 721 h 2269"/>
                <a:gd name="T44" fmla="*/ 75 w 593"/>
                <a:gd name="T45" fmla="*/ 658 h 2269"/>
                <a:gd name="T46" fmla="*/ 151 w 593"/>
                <a:gd name="T47" fmla="*/ 590 h 2269"/>
                <a:gd name="T48" fmla="*/ 222 w 593"/>
                <a:gd name="T49" fmla="*/ 518 h 2269"/>
                <a:gd name="T50" fmla="*/ 289 w 593"/>
                <a:gd name="T51" fmla="*/ 446 h 2269"/>
                <a:gd name="T52" fmla="*/ 352 w 593"/>
                <a:gd name="T53" fmla="*/ 371 h 2269"/>
                <a:gd name="T54" fmla="*/ 412 w 593"/>
                <a:gd name="T55" fmla="*/ 296 h 2269"/>
                <a:gd name="T56" fmla="*/ 467 w 593"/>
                <a:gd name="T57" fmla="*/ 218 h 2269"/>
                <a:gd name="T58" fmla="*/ 513 w 593"/>
                <a:gd name="T59" fmla="*/ 147 h 2269"/>
                <a:gd name="T60" fmla="*/ 555 w 593"/>
                <a:gd name="T61" fmla="*/ 73 h 2269"/>
                <a:gd name="T62" fmla="*/ 593 w 593"/>
                <a:gd name="T63" fmla="*/ 0 h 2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3" h="2269">
                  <a:moveTo>
                    <a:pt x="593" y="0"/>
                  </a:moveTo>
                  <a:lnTo>
                    <a:pt x="593" y="2087"/>
                  </a:lnTo>
                  <a:lnTo>
                    <a:pt x="589" y="2120"/>
                  </a:lnTo>
                  <a:lnTo>
                    <a:pt x="582" y="2150"/>
                  </a:lnTo>
                  <a:lnTo>
                    <a:pt x="568" y="2179"/>
                  </a:lnTo>
                  <a:lnTo>
                    <a:pt x="551" y="2204"/>
                  </a:lnTo>
                  <a:lnTo>
                    <a:pt x="529" y="2226"/>
                  </a:lnTo>
                  <a:lnTo>
                    <a:pt x="503" y="2244"/>
                  </a:lnTo>
                  <a:lnTo>
                    <a:pt x="475" y="2257"/>
                  </a:lnTo>
                  <a:lnTo>
                    <a:pt x="445" y="2266"/>
                  </a:lnTo>
                  <a:lnTo>
                    <a:pt x="412" y="2269"/>
                  </a:lnTo>
                  <a:lnTo>
                    <a:pt x="182" y="2269"/>
                  </a:lnTo>
                  <a:lnTo>
                    <a:pt x="150" y="2266"/>
                  </a:lnTo>
                  <a:lnTo>
                    <a:pt x="119" y="2257"/>
                  </a:lnTo>
                  <a:lnTo>
                    <a:pt x="91" y="2244"/>
                  </a:lnTo>
                  <a:lnTo>
                    <a:pt x="66" y="2226"/>
                  </a:lnTo>
                  <a:lnTo>
                    <a:pt x="43" y="2204"/>
                  </a:lnTo>
                  <a:lnTo>
                    <a:pt x="26" y="2179"/>
                  </a:lnTo>
                  <a:lnTo>
                    <a:pt x="12" y="2150"/>
                  </a:lnTo>
                  <a:lnTo>
                    <a:pt x="4" y="2120"/>
                  </a:lnTo>
                  <a:lnTo>
                    <a:pt x="0" y="2087"/>
                  </a:lnTo>
                  <a:lnTo>
                    <a:pt x="0" y="721"/>
                  </a:lnTo>
                  <a:lnTo>
                    <a:pt x="75" y="658"/>
                  </a:lnTo>
                  <a:lnTo>
                    <a:pt x="151" y="590"/>
                  </a:lnTo>
                  <a:lnTo>
                    <a:pt x="222" y="518"/>
                  </a:lnTo>
                  <a:lnTo>
                    <a:pt x="289" y="446"/>
                  </a:lnTo>
                  <a:lnTo>
                    <a:pt x="352" y="371"/>
                  </a:lnTo>
                  <a:lnTo>
                    <a:pt x="412" y="296"/>
                  </a:lnTo>
                  <a:lnTo>
                    <a:pt x="467" y="218"/>
                  </a:lnTo>
                  <a:lnTo>
                    <a:pt x="513" y="147"/>
                  </a:lnTo>
                  <a:lnTo>
                    <a:pt x="555" y="73"/>
                  </a:lnTo>
                  <a:lnTo>
                    <a:pt x="5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5718175" y="1722438"/>
              <a:ext cx="785813" cy="573088"/>
            </a:xfrm>
            <a:custGeom>
              <a:avLst/>
              <a:gdLst>
                <a:gd name="T0" fmla="*/ 3126 w 3465"/>
                <a:gd name="T1" fmla="*/ 2 h 2528"/>
                <a:gd name="T2" fmla="*/ 3157 w 3465"/>
                <a:gd name="T3" fmla="*/ 15 h 2528"/>
                <a:gd name="T4" fmla="*/ 3184 w 3465"/>
                <a:gd name="T5" fmla="*/ 40 h 2528"/>
                <a:gd name="T6" fmla="*/ 3460 w 3465"/>
                <a:gd name="T7" fmla="*/ 445 h 2528"/>
                <a:gd name="T8" fmla="*/ 3464 w 3465"/>
                <a:gd name="T9" fmla="*/ 488 h 2528"/>
                <a:gd name="T10" fmla="*/ 3449 w 3465"/>
                <a:gd name="T11" fmla="*/ 527 h 2528"/>
                <a:gd name="T12" fmla="*/ 3418 w 3465"/>
                <a:gd name="T13" fmla="*/ 555 h 2528"/>
                <a:gd name="T14" fmla="*/ 3375 w 3465"/>
                <a:gd name="T15" fmla="*/ 566 h 2528"/>
                <a:gd name="T16" fmla="*/ 3281 w 3465"/>
                <a:gd name="T17" fmla="*/ 639 h 2528"/>
                <a:gd name="T18" fmla="*/ 3248 w 3465"/>
                <a:gd name="T19" fmla="*/ 783 h 2528"/>
                <a:gd name="T20" fmla="*/ 3179 w 3465"/>
                <a:gd name="T21" fmla="*/ 973 h 2528"/>
                <a:gd name="T22" fmla="*/ 3085 w 3465"/>
                <a:gd name="T23" fmla="*/ 1158 h 2528"/>
                <a:gd name="T24" fmla="*/ 2965 w 3465"/>
                <a:gd name="T25" fmla="*/ 1336 h 2528"/>
                <a:gd name="T26" fmla="*/ 2821 w 3465"/>
                <a:gd name="T27" fmla="*/ 1506 h 2528"/>
                <a:gd name="T28" fmla="*/ 2655 w 3465"/>
                <a:gd name="T29" fmla="*/ 1666 h 2528"/>
                <a:gd name="T30" fmla="*/ 2500 w 3465"/>
                <a:gd name="T31" fmla="*/ 1791 h 2528"/>
                <a:gd name="T32" fmla="*/ 2361 w 3465"/>
                <a:gd name="T33" fmla="*/ 1888 h 2528"/>
                <a:gd name="T34" fmla="*/ 2191 w 3465"/>
                <a:gd name="T35" fmla="*/ 1993 h 2528"/>
                <a:gd name="T36" fmla="*/ 1951 w 3465"/>
                <a:gd name="T37" fmla="*/ 2118 h 2528"/>
                <a:gd name="T38" fmla="*/ 1707 w 3465"/>
                <a:gd name="T39" fmla="*/ 2223 h 2528"/>
                <a:gd name="T40" fmla="*/ 1482 w 3465"/>
                <a:gd name="T41" fmla="*/ 2304 h 2528"/>
                <a:gd name="T42" fmla="*/ 1263 w 3465"/>
                <a:gd name="T43" fmla="*/ 2368 h 2528"/>
                <a:gd name="T44" fmla="*/ 995 w 3465"/>
                <a:gd name="T45" fmla="*/ 2431 h 2528"/>
                <a:gd name="T46" fmla="*/ 757 w 3465"/>
                <a:gd name="T47" fmla="*/ 2473 h 2528"/>
                <a:gd name="T48" fmla="*/ 464 w 3465"/>
                <a:gd name="T49" fmla="*/ 2508 h 2528"/>
                <a:gd name="T50" fmla="*/ 165 w 3465"/>
                <a:gd name="T51" fmla="*/ 2525 h 2528"/>
                <a:gd name="T52" fmla="*/ 91 w 3465"/>
                <a:gd name="T53" fmla="*/ 2528 h 2528"/>
                <a:gd name="T54" fmla="*/ 45 w 3465"/>
                <a:gd name="T55" fmla="*/ 2515 h 2528"/>
                <a:gd name="T56" fmla="*/ 13 w 3465"/>
                <a:gd name="T57" fmla="*/ 2483 h 2528"/>
                <a:gd name="T58" fmla="*/ 0 w 3465"/>
                <a:gd name="T59" fmla="*/ 2437 h 2528"/>
                <a:gd name="T60" fmla="*/ 3 w 3465"/>
                <a:gd name="T61" fmla="*/ 2233 h 2528"/>
                <a:gd name="T62" fmla="*/ 26 w 3465"/>
                <a:gd name="T63" fmla="*/ 2194 h 2528"/>
                <a:gd name="T64" fmla="*/ 65 w 3465"/>
                <a:gd name="T65" fmla="*/ 2170 h 2528"/>
                <a:gd name="T66" fmla="*/ 164 w 3465"/>
                <a:gd name="T67" fmla="*/ 2164 h 2528"/>
                <a:gd name="T68" fmla="*/ 463 w 3465"/>
                <a:gd name="T69" fmla="*/ 2145 h 2528"/>
                <a:gd name="T70" fmla="*/ 756 w 3465"/>
                <a:gd name="T71" fmla="*/ 2107 h 2528"/>
                <a:gd name="T72" fmla="*/ 994 w 3465"/>
                <a:gd name="T73" fmla="*/ 2062 h 2528"/>
                <a:gd name="T74" fmla="*/ 1169 w 3465"/>
                <a:gd name="T75" fmla="*/ 2020 h 2528"/>
                <a:gd name="T76" fmla="*/ 1383 w 3465"/>
                <a:gd name="T77" fmla="*/ 1955 h 2528"/>
                <a:gd name="T78" fmla="*/ 1587 w 3465"/>
                <a:gd name="T79" fmla="*/ 1882 h 2528"/>
                <a:gd name="T80" fmla="*/ 1825 w 3465"/>
                <a:gd name="T81" fmla="*/ 1778 h 2528"/>
                <a:gd name="T82" fmla="*/ 2019 w 3465"/>
                <a:gd name="T83" fmla="*/ 1675 h 2528"/>
                <a:gd name="T84" fmla="*/ 2195 w 3465"/>
                <a:gd name="T85" fmla="*/ 1565 h 2528"/>
                <a:gd name="T86" fmla="*/ 2347 w 3465"/>
                <a:gd name="T87" fmla="*/ 1453 h 2528"/>
                <a:gd name="T88" fmla="*/ 2482 w 3465"/>
                <a:gd name="T89" fmla="*/ 1334 h 2528"/>
                <a:gd name="T90" fmla="*/ 2602 w 3465"/>
                <a:gd name="T91" fmla="*/ 1210 h 2528"/>
                <a:gd name="T92" fmla="*/ 2692 w 3465"/>
                <a:gd name="T93" fmla="*/ 1097 h 2528"/>
                <a:gd name="T94" fmla="*/ 2776 w 3465"/>
                <a:gd name="T95" fmla="*/ 969 h 2528"/>
                <a:gd name="T96" fmla="*/ 2855 w 3465"/>
                <a:gd name="T97" fmla="*/ 810 h 2528"/>
                <a:gd name="T98" fmla="*/ 2910 w 3465"/>
                <a:gd name="T99" fmla="*/ 648 h 2528"/>
                <a:gd name="T100" fmla="*/ 2843 w 3465"/>
                <a:gd name="T101" fmla="*/ 566 h 2528"/>
                <a:gd name="T102" fmla="*/ 2800 w 3465"/>
                <a:gd name="T103" fmla="*/ 555 h 2528"/>
                <a:gd name="T104" fmla="*/ 2769 w 3465"/>
                <a:gd name="T105" fmla="*/ 527 h 2528"/>
                <a:gd name="T106" fmla="*/ 2754 w 3465"/>
                <a:gd name="T107" fmla="*/ 488 h 2528"/>
                <a:gd name="T108" fmla="*/ 2758 w 3465"/>
                <a:gd name="T109" fmla="*/ 445 h 2528"/>
                <a:gd name="T110" fmla="*/ 3035 w 3465"/>
                <a:gd name="T111" fmla="*/ 40 h 2528"/>
                <a:gd name="T112" fmla="*/ 3061 w 3465"/>
                <a:gd name="T113" fmla="*/ 15 h 2528"/>
                <a:gd name="T114" fmla="*/ 3092 w 3465"/>
                <a:gd name="T115" fmla="*/ 2 h 2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65" h="2528">
                  <a:moveTo>
                    <a:pt x="3109" y="0"/>
                  </a:moveTo>
                  <a:lnTo>
                    <a:pt x="3126" y="2"/>
                  </a:lnTo>
                  <a:lnTo>
                    <a:pt x="3142" y="6"/>
                  </a:lnTo>
                  <a:lnTo>
                    <a:pt x="3157" y="15"/>
                  </a:lnTo>
                  <a:lnTo>
                    <a:pt x="3171" y="25"/>
                  </a:lnTo>
                  <a:lnTo>
                    <a:pt x="3184" y="40"/>
                  </a:lnTo>
                  <a:lnTo>
                    <a:pt x="3449" y="424"/>
                  </a:lnTo>
                  <a:lnTo>
                    <a:pt x="3460" y="445"/>
                  </a:lnTo>
                  <a:lnTo>
                    <a:pt x="3465" y="466"/>
                  </a:lnTo>
                  <a:lnTo>
                    <a:pt x="3464" y="488"/>
                  </a:lnTo>
                  <a:lnTo>
                    <a:pt x="3459" y="508"/>
                  </a:lnTo>
                  <a:lnTo>
                    <a:pt x="3449" y="527"/>
                  </a:lnTo>
                  <a:lnTo>
                    <a:pt x="3436" y="543"/>
                  </a:lnTo>
                  <a:lnTo>
                    <a:pt x="3418" y="555"/>
                  </a:lnTo>
                  <a:lnTo>
                    <a:pt x="3398" y="563"/>
                  </a:lnTo>
                  <a:lnTo>
                    <a:pt x="3375" y="566"/>
                  </a:lnTo>
                  <a:lnTo>
                    <a:pt x="3292" y="566"/>
                  </a:lnTo>
                  <a:lnTo>
                    <a:pt x="3281" y="639"/>
                  </a:lnTo>
                  <a:lnTo>
                    <a:pt x="3266" y="712"/>
                  </a:lnTo>
                  <a:lnTo>
                    <a:pt x="3248" y="783"/>
                  </a:lnTo>
                  <a:lnTo>
                    <a:pt x="3216" y="879"/>
                  </a:lnTo>
                  <a:lnTo>
                    <a:pt x="3179" y="973"/>
                  </a:lnTo>
                  <a:lnTo>
                    <a:pt x="3135" y="1065"/>
                  </a:lnTo>
                  <a:lnTo>
                    <a:pt x="3085" y="1158"/>
                  </a:lnTo>
                  <a:lnTo>
                    <a:pt x="3028" y="1248"/>
                  </a:lnTo>
                  <a:lnTo>
                    <a:pt x="2965" y="1336"/>
                  </a:lnTo>
                  <a:lnTo>
                    <a:pt x="2896" y="1422"/>
                  </a:lnTo>
                  <a:lnTo>
                    <a:pt x="2821" y="1506"/>
                  </a:lnTo>
                  <a:lnTo>
                    <a:pt x="2742" y="1587"/>
                  </a:lnTo>
                  <a:lnTo>
                    <a:pt x="2655" y="1666"/>
                  </a:lnTo>
                  <a:lnTo>
                    <a:pt x="2580" y="1729"/>
                  </a:lnTo>
                  <a:lnTo>
                    <a:pt x="2500" y="1791"/>
                  </a:lnTo>
                  <a:lnTo>
                    <a:pt x="2417" y="1851"/>
                  </a:lnTo>
                  <a:lnTo>
                    <a:pt x="2361" y="1888"/>
                  </a:lnTo>
                  <a:lnTo>
                    <a:pt x="2305" y="1925"/>
                  </a:lnTo>
                  <a:lnTo>
                    <a:pt x="2191" y="1993"/>
                  </a:lnTo>
                  <a:lnTo>
                    <a:pt x="2074" y="2057"/>
                  </a:lnTo>
                  <a:lnTo>
                    <a:pt x="1951" y="2118"/>
                  </a:lnTo>
                  <a:lnTo>
                    <a:pt x="1825" y="2175"/>
                  </a:lnTo>
                  <a:lnTo>
                    <a:pt x="1707" y="2223"/>
                  </a:lnTo>
                  <a:lnTo>
                    <a:pt x="1587" y="2268"/>
                  </a:lnTo>
                  <a:lnTo>
                    <a:pt x="1482" y="2304"/>
                  </a:lnTo>
                  <a:lnTo>
                    <a:pt x="1373" y="2338"/>
                  </a:lnTo>
                  <a:lnTo>
                    <a:pt x="1263" y="2368"/>
                  </a:lnTo>
                  <a:lnTo>
                    <a:pt x="1130" y="2402"/>
                  </a:lnTo>
                  <a:lnTo>
                    <a:pt x="995" y="2431"/>
                  </a:lnTo>
                  <a:lnTo>
                    <a:pt x="877" y="2453"/>
                  </a:lnTo>
                  <a:lnTo>
                    <a:pt x="757" y="2473"/>
                  </a:lnTo>
                  <a:lnTo>
                    <a:pt x="611" y="2493"/>
                  </a:lnTo>
                  <a:lnTo>
                    <a:pt x="464" y="2508"/>
                  </a:lnTo>
                  <a:lnTo>
                    <a:pt x="315" y="2519"/>
                  </a:lnTo>
                  <a:lnTo>
                    <a:pt x="165" y="2525"/>
                  </a:lnTo>
                  <a:lnTo>
                    <a:pt x="92" y="2528"/>
                  </a:lnTo>
                  <a:lnTo>
                    <a:pt x="91" y="2528"/>
                  </a:lnTo>
                  <a:lnTo>
                    <a:pt x="67" y="2524"/>
                  </a:lnTo>
                  <a:lnTo>
                    <a:pt x="45" y="2515"/>
                  </a:lnTo>
                  <a:lnTo>
                    <a:pt x="27" y="2501"/>
                  </a:lnTo>
                  <a:lnTo>
                    <a:pt x="13" y="2483"/>
                  </a:lnTo>
                  <a:lnTo>
                    <a:pt x="3" y="2461"/>
                  </a:lnTo>
                  <a:lnTo>
                    <a:pt x="0" y="2437"/>
                  </a:lnTo>
                  <a:lnTo>
                    <a:pt x="0" y="2257"/>
                  </a:lnTo>
                  <a:lnTo>
                    <a:pt x="3" y="2233"/>
                  </a:lnTo>
                  <a:lnTo>
                    <a:pt x="13" y="2212"/>
                  </a:lnTo>
                  <a:lnTo>
                    <a:pt x="26" y="2194"/>
                  </a:lnTo>
                  <a:lnTo>
                    <a:pt x="44" y="2179"/>
                  </a:lnTo>
                  <a:lnTo>
                    <a:pt x="65" y="2170"/>
                  </a:lnTo>
                  <a:lnTo>
                    <a:pt x="89" y="2166"/>
                  </a:lnTo>
                  <a:lnTo>
                    <a:pt x="164" y="2164"/>
                  </a:lnTo>
                  <a:lnTo>
                    <a:pt x="314" y="2157"/>
                  </a:lnTo>
                  <a:lnTo>
                    <a:pt x="463" y="2145"/>
                  </a:lnTo>
                  <a:lnTo>
                    <a:pt x="610" y="2129"/>
                  </a:lnTo>
                  <a:lnTo>
                    <a:pt x="756" y="2107"/>
                  </a:lnTo>
                  <a:lnTo>
                    <a:pt x="876" y="2086"/>
                  </a:lnTo>
                  <a:lnTo>
                    <a:pt x="994" y="2062"/>
                  </a:lnTo>
                  <a:lnTo>
                    <a:pt x="1083" y="2042"/>
                  </a:lnTo>
                  <a:lnTo>
                    <a:pt x="1169" y="2020"/>
                  </a:lnTo>
                  <a:lnTo>
                    <a:pt x="1277" y="1988"/>
                  </a:lnTo>
                  <a:lnTo>
                    <a:pt x="1383" y="1955"/>
                  </a:lnTo>
                  <a:lnTo>
                    <a:pt x="1486" y="1920"/>
                  </a:lnTo>
                  <a:lnTo>
                    <a:pt x="1587" y="1882"/>
                  </a:lnTo>
                  <a:lnTo>
                    <a:pt x="1707" y="1833"/>
                  </a:lnTo>
                  <a:lnTo>
                    <a:pt x="1825" y="1778"/>
                  </a:lnTo>
                  <a:lnTo>
                    <a:pt x="1924" y="1728"/>
                  </a:lnTo>
                  <a:lnTo>
                    <a:pt x="2019" y="1675"/>
                  </a:lnTo>
                  <a:lnTo>
                    <a:pt x="2112" y="1620"/>
                  </a:lnTo>
                  <a:lnTo>
                    <a:pt x="2195" y="1565"/>
                  </a:lnTo>
                  <a:lnTo>
                    <a:pt x="2272" y="1510"/>
                  </a:lnTo>
                  <a:lnTo>
                    <a:pt x="2347" y="1453"/>
                  </a:lnTo>
                  <a:lnTo>
                    <a:pt x="2417" y="1394"/>
                  </a:lnTo>
                  <a:lnTo>
                    <a:pt x="2482" y="1334"/>
                  </a:lnTo>
                  <a:lnTo>
                    <a:pt x="2544" y="1273"/>
                  </a:lnTo>
                  <a:lnTo>
                    <a:pt x="2602" y="1210"/>
                  </a:lnTo>
                  <a:lnTo>
                    <a:pt x="2654" y="1146"/>
                  </a:lnTo>
                  <a:lnTo>
                    <a:pt x="2692" y="1097"/>
                  </a:lnTo>
                  <a:lnTo>
                    <a:pt x="2728" y="1046"/>
                  </a:lnTo>
                  <a:lnTo>
                    <a:pt x="2776" y="969"/>
                  </a:lnTo>
                  <a:lnTo>
                    <a:pt x="2819" y="890"/>
                  </a:lnTo>
                  <a:lnTo>
                    <a:pt x="2855" y="810"/>
                  </a:lnTo>
                  <a:lnTo>
                    <a:pt x="2885" y="729"/>
                  </a:lnTo>
                  <a:lnTo>
                    <a:pt x="2910" y="648"/>
                  </a:lnTo>
                  <a:lnTo>
                    <a:pt x="2926" y="566"/>
                  </a:lnTo>
                  <a:lnTo>
                    <a:pt x="2843" y="566"/>
                  </a:lnTo>
                  <a:lnTo>
                    <a:pt x="2820" y="563"/>
                  </a:lnTo>
                  <a:lnTo>
                    <a:pt x="2800" y="555"/>
                  </a:lnTo>
                  <a:lnTo>
                    <a:pt x="2783" y="543"/>
                  </a:lnTo>
                  <a:lnTo>
                    <a:pt x="2769" y="527"/>
                  </a:lnTo>
                  <a:lnTo>
                    <a:pt x="2759" y="508"/>
                  </a:lnTo>
                  <a:lnTo>
                    <a:pt x="2754" y="488"/>
                  </a:lnTo>
                  <a:lnTo>
                    <a:pt x="2753" y="466"/>
                  </a:lnTo>
                  <a:lnTo>
                    <a:pt x="2758" y="445"/>
                  </a:lnTo>
                  <a:lnTo>
                    <a:pt x="2769" y="424"/>
                  </a:lnTo>
                  <a:lnTo>
                    <a:pt x="3035" y="40"/>
                  </a:lnTo>
                  <a:lnTo>
                    <a:pt x="3046" y="25"/>
                  </a:lnTo>
                  <a:lnTo>
                    <a:pt x="3061" y="15"/>
                  </a:lnTo>
                  <a:lnTo>
                    <a:pt x="3075" y="6"/>
                  </a:lnTo>
                  <a:lnTo>
                    <a:pt x="3092" y="2"/>
                  </a:lnTo>
                  <a:lnTo>
                    <a:pt x="31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27663" y="296735"/>
            <a:ext cx="67839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66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4</a:t>
            </a:r>
            <a:endParaRPr lang="en-US" sz="66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43E76897-7519-4D4F-BE6F-5363845B28DA}"/>
              </a:ext>
            </a:extLst>
          </p:cNvPr>
          <p:cNvCxnSpPr/>
          <p:nvPr/>
        </p:nvCxnSpPr>
        <p:spPr>
          <a:xfrm>
            <a:off x="1090533" y="3770485"/>
            <a:ext cx="4131165" cy="0"/>
          </a:xfrm>
          <a:prstGeom prst="straightConnector1">
            <a:avLst/>
          </a:prstGeom>
          <a:ln w="31750">
            <a:solidFill>
              <a:schemeClr val="tx1">
                <a:lumMod val="75000"/>
                <a:lumOff val="25000"/>
              </a:schemeClr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8FBBC952-76E8-4C44-A479-729F326A5566}"/>
              </a:ext>
            </a:extLst>
          </p:cNvPr>
          <p:cNvCxnSpPr>
            <a:cxnSpLocks/>
          </p:cNvCxnSpPr>
          <p:nvPr/>
        </p:nvCxnSpPr>
        <p:spPr>
          <a:xfrm>
            <a:off x="5221698" y="3770485"/>
            <a:ext cx="3098373" cy="0"/>
          </a:xfrm>
          <a:prstGeom prst="straightConnector1">
            <a:avLst/>
          </a:prstGeom>
          <a:ln w="31750">
            <a:solidFill>
              <a:schemeClr val="tx1">
                <a:lumMod val="75000"/>
                <a:lumOff val="25000"/>
              </a:schemeClr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화살표 연결선 23">
            <a:extLst>
              <a:ext uri="{FF2B5EF4-FFF2-40B4-BE49-F238E27FC236}">
                <a16:creationId xmlns:a16="http://schemas.microsoft.com/office/drawing/2014/main" id="{C46CA67B-AFDD-446E-97C1-6A3ECEB01F6A}"/>
              </a:ext>
            </a:extLst>
          </p:cNvPr>
          <p:cNvCxnSpPr>
            <a:cxnSpLocks/>
          </p:cNvCxnSpPr>
          <p:nvPr/>
        </p:nvCxnSpPr>
        <p:spPr>
          <a:xfrm>
            <a:off x="8320068" y="3770485"/>
            <a:ext cx="3098373" cy="0"/>
          </a:xfrm>
          <a:prstGeom prst="straightConnector1">
            <a:avLst/>
          </a:prstGeom>
          <a:ln w="31750">
            <a:solidFill>
              <a:schemeClr val="tx1">
                <a:lumMod val="75000"/>
                <a:lumOff val="25000"/>
              </a:schemeClr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>
            <a:extLst>
              <a:ext uri="{FF2B5EF4-FFF2-40B4-BE49-F238E27FC236}">
                <a16:creationId xmlns:a16="http://schemas.microsoft.com/office/drawing/2014/main" id="{C7FFA830-842B-43A2-BD74-5B91AC6AB16C}"/>
              </a:ext>
            </a:extLst>
          </p:cNvPr>
          <p:cNvCxnSpPr/>
          <p:nvPr/>
        </p:nvCxnSpPr>
        <p:spPr>
          <a:xfrm>
            <a:off x="1090533" y="5497056"/>
            <a:ext cx="10342776" cy="0"/>
          </a:xfrm>
          <a:prstGeom prst="line">
            <a:avLst/>
          </a:prstGeom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>
            <a:extLst>
              <a:ext uri="{FF2B5EF4-FFF2-40B4-BE49-F238E27FC236}">
                <a16:creationId xmlns:a16="http://schemas.microsoft.com/office/drawing/2014/main" id="{F2DF5261-08F1-4DF4-8636-BD52C8894633}"/>
              </a:ext>
            </a:extLst>
          </p:cNvPr>
          <p:cNvCxnSpPr>
            <a:cxnSpLocks/>
          </p:cNvCxnSpPr>
          <p:nvPr/>
        </p:nvCxnSpPr>
        <p:spPr>
          <a:xfrm>
            <a:off x="1090534" y="4836791"/>
            <a:ext cx="0" cy="1247173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>
            <a:extLst>
              <a:ext uri="{FF2B5EF4-FFF2-40B4-BE49-F238E27FC236}">
                <a16:creationId xmlns:a16="http://schemas.microsoft.com/office/drawing/2014/main" id="{843BACF0-F525-421E-B1BA-BD99933ADAB2}"/>
              </a:ext>
            </a:extLst>
          </p:cNvPr>
          <p:cNvCxnSpPr>
            <a:cxnSpLocks/>
          </p:cNvCxnSpPr>
          <p:nvPr/>
        </p:nvCxnSpPr>
        <p:spPr>
          <a:xfrm>
            <a:off x="11418441" y="4836791"/>
            <a:ext cx="0" cy="1247173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연결선 27">
            <a:extLst>
              <a:ext uri="{FF2B5EF4-FFF2-40B4-BE49-F238E27FC236}">
                <a16:creationId xmlns:a16="http://schemas.microsoft.com/office/drawing/2014/main" id="{3A2FD80C-0BB4-4C6F-A65F-884A87EFB05C}"/>
              </a:ext>
            </a:extLst>
          </p:cNvPr>
          <p:cNvCxnSpPr>
            <a:cxnSpLocks/>
          </p:cNvCxnSpPr>
          <p:nvPr/>
        </p:nvCxnSpPr>
        <p:spPr>
          <a:xfrm>
            <a:off x="2123325" y="5061871"/>
            <a:ext cx="0" cy="797012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연결선 28">
            <a:extLst>
              <a:ext uri="{FF2B5EF4-FFF2-40B4-BE49-F238E27FC236}">
                <a16:creationId xmlns:a16="http://schemas.microsoft.com/office/drawing/2014/main" id="{9DBBBF60-79E6-4E7E-9D8F-BB222CE269D2}"/>
              </a:ext>
            </a:extLst>
          </p:cNvPr>
          <p:cNvCxnSpPr>
            <a:cxnSpLocks/>
          </p:cNvCxnSpPr>
          <p:nvPr/>
        </p:nvCxnSpPr>
        <p:spPr>
          <a:xfrm>
            <a:off x="3156116" y="5061871"/>
            <a:ext cx="0" cy="797012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연결선 29">
            <a:extLst>
              <a:ext uri="{FF2B5EF4-FFF2-40B4-BE49-F238E27FC236}">
                <a16:creationId xmlns:a16="http://schemas.microsoft.com/office/drawing/2014/main" id="{EDF6A572-7F05-4B38-80E0-6B721F56696D}"/>
              </a:ext>
            </a:extLst>
          </p:cNvPr>
          <p:cNvCxnSpPr>
            <a:cxnSpLocks/>
          </p:cNvCxnSpPr>
          <p:nvPr/>
        </p:nvCxnSpPr>
        <p:spPr>
          <a:xfrm>
            <a:off x="4188907" y="5061871"/>
            <a:ext cx="0" cy="797012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연결선 30">
            <a:extLst>
              <a:ext uri="{FF2B5EF4-FFF2-40B4-BE49-F238E27FC236}">
                <a16:creationId xmlns:a16="http://schemas.microsoft.com/office/drawing/2014/main" id="{FBB7BDE2-052C-46FA-ABC2-75328762E229}"/>
              </a:ext>
            </a:extLst>
          </p:cNvPr>
          <p:cNvCxnSpPr>
            <a:cxnSpLocks/>
          </p:cNvCxnSpPr>
          <p:nvPr/>
        </p:nvCxnSpPr>
        <p:spPr>
          <a:xfrm>
            <a:off x="5221698" y="5061871"/>
            <a:ext cx="0" cy="797012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연결선 31">
            <a:extLst>
              <a:ext uri="{FF2B5EF4-FFF2-40B4-BE49-F238E27FC236}">
                <a16:creationId xmlns:a16="http://schemas.microsoft.com/office/drawing/2014/main" id="{47D792BB-A1BD-405A-A6D3-6B14BA974359}"/>
              </a:ext>
            </a:extLst>
          </p:cNvPr>
          <p:cNvCxnSpPr>
            <a:cxnSpLocks/>
          </p:cNvCxnSpPr>
          <p:nvPr/>
        </p:nvCxnSpPr>
        <p:spPr>
          <a:xfrm>
            <a:off x="6254489" y="4836791"/>
            <a:ext cx="0" cy="1247173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연결선 32">
            <a:extLst>
              <a:ext uri="{FF2B5EF4-FFF2-40B4-BE49-F238E27FC236}">
                <a16:creationId xmlns:a16="http://schemas.microsoft.com/office/drawing/2014/main" id="{E7DC9FA7-C08B-445A-B525-A69EFA4EBFAB}"/>
              </a:ext>
            </a:extLst>
          </p:cNvPr>
          <p:cNvCxnSpPr>
            <a:cxnSpLocks/>
          </p:cNvCxnSpPr>
          <p:nvPr/>
        </p:nvCxnSpPr>
        <p:spPr>
          <a:xfrm>
            <a:off x="7287280" y="5061871"/>
            <a:ext cx="0" cy="797012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연결선 33">
            <a:extLst>
              <a:ext uri="{FF2B5EF4-FFF2-40B4-BE49-F238E27FC236}">
                <a16:creationId xmlns:a16="http://schemas.microsoft.com/office/drawing/2014/main" id="{64909F19-FC6C-48C5-89FD-4715D6336FB4}"/>
              </a:ext>
            </a:extLst>
          </p:cNvPr>
          <p:cNvCxnSpPr>
            <a:cxnSpLocks/>
          </p:cNvCxnSpPr>
          <p:nvPr/>
        </p:nvCxnSpPr>
        <p:spPr>
          <a:xfrm>
            <a:off x="8320071" y="5061871"/>
            <a:ext cx="0" cy="797012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연결선 34">
            <a:extLst>
              <a:ext uri="{FF2B5EF4-FFF2-40B4-BE49-F238E27FC236}">
                <a16:creationId xmlns:a16="http://schemas.microsoft.com/office/drawing/2014/main" id="{D7C55695-DC18-4CFA-9907-D538216AC7A3}"/>
              </a:ext>
            </a:extLst>
          </p:cNvPr>
          <p:cNvCxnSpPr>
            <a:cxnSpLocks/>
          </p:cNvCxnSpPr>
          <p:nvPr/>
        </p:nvCxnSpPr>
        <p:spPr>
          <a:xfrm>
            <a:off x="9352862" y="5061871"/>
            <a:ext cx="0" cy="797012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연결선 35">
            <a:extLst>
              <a:ext uri="{FF2B5EF4-FFF2-40B4-BE49-F238E27FC236}">
                <a16:creationId xmlns:a16="http://schemas.microsoft.com/office/drawing/2014/main" id="{AAC37232-BB95-462E-BD19-8EFDA5B7E0B5}"/>
              </a:ext>
            </a:extLst>
          </p:cNvPr>
          <p:cNvCxnSpPr>
            <a:cxnSpLocks/>
          </p:cNvCxnSpPr>
          <p:nvPr/>
        </p:nvCxnSpPr>
        <p:spPr>
          <a:xfrm>
            <a:off x="10385653" y="5061871"/>
            <a:ext cx="0" cy="797012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사각형: 둥근 모서리 36">
            <a:extLst>
              <a:ext uri="{FF2B5EF4-FFF2-40B4-BE49-F238E27FC236}">
                <a16:creationId xmlns:a16="http://schemas.microsoft.com/office/drawing/2014/main" id="{037C49FD-4DFA-4724-97F4-6CFBAF7135E1}"/>
              </a:ext>
            </a:extLst>
          </p:cNvPr>
          <p:cNvSpPr/>
          <p:nvPr/>
        </p:nvSpPr>
        <p:spPr>
          <a:xfrm>
            <a:off x="1119407" y="5203608"/>
            <a:ext cx="8388448" cy="545635"/>
          </a:xfrm>
          <a:prstGeom prst="roundRect">
            <a:avLst/>
          </a:prstGeom>
          <a:pattFill prst="dkDnDiag">
            <a:fgClr>
              <a:srgbClr val="92D05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56A9403-EA46-47CC-AB99-81996528917C}"/>
              </a:ext>
            </a:extLst>
          </p:cNvPr>
          <p:cNvSpPr txBox="1"/>
          <p:nvPr/>
        </p:nvSpPr>
        <p:spPr>
          <a:xfrm>
            <a:off x="2022639" y="3385823"/>
            <a:ext cx="22669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</a:t>
            </a:r>
            <a:r>
              <a:rPr lang="ko-KR" altLang="en-US" sz="12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차 </a:t>
            </a:r>
            <a:r>
              <a:rPr lang="en-US" altLang="ko-KR" sz="12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2017.06.00 ~ 2017.09.00</a:t>
            </a:r>
            <a:endParaRPr lang="ko-KR" altLang="en-US" sz="1200" dirty="0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1C6F0C9-04FF-4409-A26E-C0BDCD45F171}"/>
              </a:ext>
            </a:extLst>
          </p:cNvPr>
          <p:cNvSpPr txBox="1"/>
          <p:nvPr/>
        </p:nvSpPr>
        <p:spPr>
          <a:xfrm>
            <a:off x="5637400" y="3385823"/>
            <a:ext cx="22669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</a:t>
            </a:r>
            <a:r>
              <a:rPr lang="ko-KR" altLang="en-US" sz="12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차 </a:t>
            </a:r>
            <a:r>
              <a:rPr lang="en-US" altLang="ko-KR" sz="12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2017.09.00 ~ 2017.12.00</a:t>
            </a:r>
            <a:endParaRPr lang="ko-KR" altLang="en-US" sz="1200" dirty="0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20A0A1C-A011-4032-8F40-4BA78BFCB84A}"/>
              </a:ext>
            </a:extLst>
          </p:cNvPr>
          <p:cNvSpPr txBox="1"/>
          <p:nvPr/>
        </p:nvSpPr>
        <p:spPr>
          <a:xfrm>
            <a:off x="8782258" y="3385823"/>
            <a:ext cx="21739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3</a:t>
            </a:r>
            <a:r>
              <a:rPr lang="ko-KR" altLang="en-US" sz="12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차 </a:t>
            </a:r>
            <a:r>
              <a:rPr lang="en-US" altLang="ko-KR" sz="12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2017.12.00 ~ 2018.4.00</a:t>
            </a:r>
            <a:endParaRPr lang="ko-KR" altLang="en-US" sz="1200" dirty="0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6E59A18-9191-4AB8-ABF3-B00961FD634E}"/>
              </a:ext>
            </a:extLst>
          </p:cNvPr>
          <p:cNvSpPr txBox="1"/>
          <p:nvPr/>
        </p:nvSpPr>
        <p:spPr>
          <a:xfrm>
            <a:off x="947658" y="1425911"/>
            <a:ext cx="3833101" cy="10307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altLang="ko-KR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1~3</a:t>
            </a:r>
            <a:r>
              <a:rPr lang="ko-KR" altLang="en-US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차 과정으로 진행중</a:t>
            </a:r>
            <a:endParaRPr lang="en-US" altLang="ko-KR" sz="1400" dirty="0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altLang="ko-KR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2</a:t>
            </a:r>
            <a:r>
              <a:rPr lang="ko-KR" altLang="en-US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차 과정을 마친 후 </a:t>
            </a:r>
            <a:r>
              <a:rPr lang="en-US" altLang="ko-KR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3</a:t>
            </a:r>
            <a:r>
              <a:rPr lang="ko-KR" altLang="en-US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차 과정이 현재 남은 상태</a:t>
            </a:r>
            <a:endParaRPr lang="en-US" altLang="ko-KR" sz="1400" dirty="0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진행률 </a:t>
            </a:r>
            <a:r>
              <a:rPr lang="en-US" altLang="ko-KR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82%</a:t>
            </a:r>
            <a:r>
              <a:rPr lang="ko-KR" altLang="en-US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상태이며 곧 마칠 예정</a:t>
            </a:r>
            <a:endParaRPr lang="en-US" altLang="ko-KR" sz="1400" dirty="0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42" name="사각형: 둥근 모서리 41">
            <a:extLst>
              <a:ext uri="{FF2B5EF4-FFF2-40B4-BE49-F238E27FC236}">
                <a16:creationId xmlns:a16="http://schemas.microsoft.com/office/drawing/2014/main" id="{A4AAD316-F2CB-4E7C-82A2-A2301CF01AF6}"/>
              </a:ext>
            </a:extLst>
          </p:cNvPr>
          <p:cNvSpPr/>
          <p:nvPr/>
        </p:nvSpPr>
        <p:spPr>
          <a:xfrm>
            <a:off x="1119407" y="4085237"/>
            <a:ext cx="4131165" cy="3714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00000 </a:t>
            </a:r>
            <a:r>
              <a:rPr lang="ko-KR" altLang="en-US" sz="12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준비과정</a:t>
            </a:r>
          </a:p>
        </p:txBody>
      </p:sp>
      <p:sp>
        <p:nvSpPr>
          <p:cNvPr id="43" name="사각형: 둥근 모서리 42">
            <a:extLst>
              <a:ext uri="{FF2B5EF4-FFF2-40B4-BE49-F238E27FC236}">
                <a16:creationId xmlns:a16="http://schemas.microsoft.com/office/drawing/2014/main" id="{3C302C2E-DD74-49BF-82B2-CA0372BCF22F}"/>
              </a:ext>
            </a:extLst>
          </p:cNvPr>
          <p:cNvSpPr/>
          <p:nvPr/>
        </p:nvSpPr>
        <p:spPr>
          <a:xfrm>
            <a:off x="5265287" y="4085237"/>
            <a:ext cx="3064306" cy="3714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00000 </a:t>
            </a:r>
            <a:r>
              <a:rPr lang="ko-KR" altLang="en-US" sz="12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프로모션 과정</a:t>
            </a:r>
          </a:p>
        </p:txBody>
      </p:sp>
      <p:sp>
        <p:nvSpPr>
          <p:cNvPr id="44" name="사각형: 둥근 모서리 43">
            <a:extLst>
              <a:ext uri="{FF2B5EF4-FFF2-40B4-BE49-F238E27FC236}">
                <a16:creationId xmlns:a16="http://schemas.microsoft.com/office/drawing/2014/main" id="{D0F71146-0699-44C9-9454-0B261C01441B}"/>
              </a:ext>
            </a:extLst>
          </p:cNvPr>
          <p:cNvSpPr/>
          <p:nvPr/>
        </p:nvSpPr>
        <p:spPr>
          <a:xfrm>
            <a:off x="8354131" y="4085237"/>
            <a:ext cx="3064309" cy="3714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 </a:t>
            </a:r>
            <a:r>
              <a:rPr lang="ko-KR" altLang="en-US" sz="12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실행과정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B32C163-0949-44CD-96BD-94F5577067AC}"/>
              </a:ext>
            </a:extLst>
          </p:cNvPr>
          <p:cNvSpPr txBox="1"/>
          <p:nvPr/>
        </p:nvSpPr>
        <p:spPr>
          <a:xfrm>
            <a:off x="7040276" y="5241311"/>
            <a:ext cx="24048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2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전체 진행률 </a:t>
            </a:r>
            <a:r>
              <a:rPr lang="en-US" altLang="ko-KR" sz="2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82%</a:t>
            </a:r>
            <a:endParaRPr lang="ko-KR" altLang="en-US" sz="2400" dirty="0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501030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그림 20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-787400"/>
            <a:ext cx="12420600" cy="8280400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3988903" y="2756452"/>
            <a:ext cx="334331" cy="32487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288455" y="2980059"/>
            <a:ext cx="361509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6000" b="1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감사합니다</a:t>
            </a:r>
            <a:endParaRPr lang="en-US" sz="6000" b="1" dirty="0">
              <a:ln>
                <a:solidFill>
                  <a:schemeClr val="accent1"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81328" y="2518394"/>
            <a:ext cx="18293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400" dirty="0" err="1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경청해주셔서</a:t>
            </a:r>
            <a:endParaRPr lang="en-US" sz="2400" dirty="0">
              <a:ln>
                <a:solidFill>
                  <a:schemeClr val="accent1"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pSp>
        <p:nvGrpSpPr>
          <p:cNvPr id="22" name="그룹 21"/>
          <p:cNvGrpSpPr/>
          <p:nvPr/>
        </p:nvGrpSpPr>
        <p:grpSpPr>
          <a:xfrm>
            <a:off x="5618922" y="1434444"/>
            <a:ext cx="954157" cy="925241"/>
            <a:chOff x="5718175" y="1722438"/>
            <a:chExt cx="785813" cy="762001"/>
          </a:xfrm>
          <a:solidFill>
            <a:schemeClr val="bg1"/>
          </a:solidFill>
        </p:grpSpPr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5754688" y="2308226"/>
              <a:ext cx="134938" cy="176213"/>
            </a:xfrm>
            <a:custGeom>
              <a:avLst/>
              <a:gdLst>
                <a:gd name="T0" fmla="*/ 592 w 592"/>
                <a:gd name="T1" fmla="*/ 0 h 774"/>
                <a:gd name="T2" fmla="*/ 592 w 592"/>
                <a:gd name="T3" fmla="*/ 593 h 774"/>
                <a:gd name="T4" fmla="*/ 590 w 592"/>
                <a:gd name="T5" fmla="*/ 626 h 774"/>
                <a:gd name="T6" fmla="*/ 582 w 592"/>
                <a:gd name="T7" fmla="*/ 656 h 774"/>
                <a:gd name="T8" fmla="*/ 568 w 592"/>
                <a:gd name="T9" fmla="*/ 685 h 774"/>
                <a:gd name="T10" fmla="*/ 550 w 592"/>
                <a:gd name="T11" fmla="*/ 710 h 774"/>
                <a:gd name="T12" fmla="*/ 528 w 592"/>
                <a:gd name="T13" fmla="*/ 732 h 774"/>
                <a:gd name="T14" fmla="*/ 503 w 592"/>
                <a:gd name="T15" fmla="*/ 750 h 774"/>
                <a:gd name="T16" fmla="*/ 474 w 592"/>
                <a:gd name="T17" fmla="*/ 762 h 774"/>
                <a:gd name="T18" fmla="*/ 444 w 592"/>
                <a:gd name="T19" fmla="*/ 771 h 774"/>
                <a:gd name="T20" fmla="*/ 411 w 592"/>
                <a:gd name="T21" fmla="*/ 774 h 774"/>
                <a:gd name="T22" fmla="*/ 181 w 592"/>
                <a:gd name="T23" fmla="*/ 774 h 774"/>
                <a:gd name="T24" fmla="*/ 149 w 592"/>
                <a:gd name="T25" fmla="*/ 771 h 774"/>
                <a:gd name="T26" fmla="*/ 118 w 592"/>
                <a:gd name="T27" fmla="*/ 762 h 774"/>
                <a:gd name="T28" fmla="*/ 90 w 592"/>
                <a:gd name="T29" fmla="*/ 750 h 774"/>
                <a:gd name="T30" fmla="*/ 65 w 592"/>
                <a:gd name="T31" fmla="*/ 732 h 774"/>
                <a:gd name="T32" fmla="*/ 43 w 592"/>
                <a:gd name="T33" fmla="*/ 710 h 774"/>
                <a:gd name="T34" fmla="*/ 25 w 592"/>
                <a:gd name="T35" fmla="*/ 685 h 774"/>
                <a:gd name="T36" fmla="*/ 11 w 592"/>
                <a:gd name="T37" fmla="*/ 656 h 774"/>
                <a:gd name="T38" fmla="*/ 3 w 592"/>
                <a:gd name="T39" fmla="*/ 626 h 774"/>
                <a:gd name="T40" fmla="*/ 0 w 592"/>
                <a:gd name="T41" fmla="*/ 593 h 774"/>
                <a:gd name="T42" fmla="*/ 0 w 592"/>
                <a:gd name="T43" fmla="*/ 52 h 774"/>
                <a:gd name="T44" fmla="*/ 4 w 592"/>
                <a:gd name="T45" fmla="*/ 52 h 774"/>
                <a:gd name="T46" fmla="*/ 152 w 592"/>
                <a:gd name="T47" fmla="*/ 45 h 774"/>
                <a:gd name="T48" fmla="*/ 300 w 592"/>
                <a:gd name="T49" fmla="*/ 34 h 774"/>
                <a:gd name="T50" fmla="*/ 447 w 592"/>
                <a:gd name="T51" fmla="*/ 19 h 774"/>
                <a:gd name="T52" fmla="*/ 592 w 592"/>
                <a:gd name="T53" fmla="*/ 0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2" h="774">
                  <a:moveTo>
                    <a:pt x="592" y="0"/>
                  </a:moveTo>
                  <a:lnTo>
                    <a:pt x="592" y="593"/>
                  </a:lnTo>
                  <a:lnTo>
                    <a:pt x="590" y="626"/>
                  </a:lnTo>
                  <a:lnTo>
                    <a:pt x="582" y="656"/>
                  </a:lnTo>
                  <a:lnTo>
                    <a:pt x="568" y="685"/>
                  </a:lnTo>
                  <a:lnTo>
                    <a:pt x="550" y="710"/>
                  </a:lnTo>
                  <a:lnTo>
                    <a:pt x="528" y="732"/>
                  </a:lnTo>
                  <a:lnTo>
                    <a:pt x="503" y="750"/>
                  </a:lnTo>
                  <a:lnTo>
                    <a:pt x="474" y="762"/>
                  </a:lnTo>
                  <a:lnTo>
                    <a:pt x="444" y="771"/>
                  </a:lnTo>
                  <a:lnTo>
                    <a:pt x="411" y="774"/>
                  </a:lnTo>
                  <a:lnTo>
                    <a:pt x="181" y="774"/>
                  </a:lnTo>
                  <a:lnTo>
                    <a:pt x="149" y="771"/>
                  </a:lnTo>
                  <a:lnTo>
                    <a:pt x="118" y="762"/>
                  </a:lnTo>
                  <a:lnTo>
                    <a:pt x="90" y="750"/>
                  </a:lnTo>
                  <a:lnTo>
                    <a:pt x="65" y="732"/>
                  </a:lnTo>
                  <a:lnTo>
                    <a:pt x="43" y="710"/>
                  </a:lnTo>
                  <a:lnTo>
                    <a:pt x="25" y="685"/>
                  </a:lnTo>
                  <a:lnTo>
                    <a:pt x="11" y="656"/>
                  </a:lnTo>
                  <a:lnTo>
                    <a:pt x="3" y="626"/>
                  </a:lnTo>
                  <a:lnTo>
                    <a:pt x="0" y="593"/>
                  </a:lnTo>
                  <a:lnTo>
                    <a:pt x="0" y="52"/>
                  </a:lnTo>
                  <a:lnTo>
                    <a:pt x="4" y="52"/>
                  </a:lnTo>
                  <a:lnTo>
                    <a:pt x="152" y="45"/>
                  </a:lnTo>
                  <a:lnTo>
                    <a:pt x="300" y="34"/>
                  </a:lnTo>
                  <a:lnTo>
                    <a:pt x="447" y="19"/>
                  </a:lnTo>
                  <a:lnTo>
                    <a:pt x="5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5943600" y="2263776"/>
              <a:ext cx="134938" cy="220663"/>
            </a:xfrm>
            <a:custGeom>
              <a:avLst/>
              <a:gdLst>
                <a:gd name="T0" fmla="*/ 592 w 592"/>
                <a:gd name="T1" fmla="*/ 0 h 973"/>
                <a:gd name="T2" fmla="*/ 592 w 592"/>
                <a:gd name="T3" fmla="*/ 792 h 973"/>
                <a:gd name="T4" fmla="*/ 589 w 592"/>
                <a:gd name="T5" fmla="*/ 825 h 973"/>
                <a:gd name="T6" fmla="*/ 581 w 592"/>
                <a:gd name="T7" fmla="*/ 855 h 973"/>
                <a:gd name="T8" fmla="*/ 567 w 592"/>
                <a:gd name="T9" fmla="*/ 884 h 973"/>
                <a:gd name="T10" fmla="*/ 550 w 592"/>
                <a:gd name="T11" fmla="*/ 909 h 973"/>
                <a:gd name="T12" fmla="*/ 528 w 592"/>
                <a:gd name="T13" fmla="*/ 931 h 973"/>
                <a:gd name="T14" fmla="*/ 502 w 592"/>
                <a:gd name="T15" fmla="*/ 949 h 973"/>
                <a:gd name="T16" fmla="*/ 474 w 592"/>
                <a:gd name="T17" fmla="*/ 961 h 973"/>
                <a:gd name="T18" fmla="*/ 444 w 592"/>
                <a:gd name="T19" fmla="*/ 970 h 973"/>
                <a:gd name="T20" fmla="*/ 411 w 592"/>
                <a:gd name="T21" fmla="*/ 973 h 973"/>
                <a:gd name="T22" fmla="*/ 411 w 592"/>
                <a:gd name="T23" fmla="*/ 973 h 973"/>
                <a:gd name="T24" fmla="*/ 181 w 592"/>
                <a:gd name="T25" fmla="*/ 973 h 973"/>
                <a:gd name="T26" fmla="*/ 148 w 592"/>
                <a:gd name="T27" fmla="*/ 970 h 973"/>
                <a:gd name="T28" fmla="*/ 118 w 592"/>
                <a:gd name="T29" fmla="*/ 961 h 973"/>
                <a:gd name="T30" fmla="*/ 90 w 592"/>
                <a:gd name="T31" fmla="*/ 948 h 973"/>
                <a:gd name="T32" fmla="*/ 64 w 592"/>
                <a:gd name="T33" fmla="*/ 930 h 973"/>
                <a:gd name="T34" fmla="*/ 42 w 592"/>
                <a:gd name="T35" fmla="*/ 909 h 973"/>
                <a:gd name="T36" fmla="*/ 25 w 592"/>
                <a:gd name="T37" fmla="*/ 884 h 973"/>
                <a:gd name="T38" fmla="*/ 11 w 592"/>
                <a:gd name="T39" fmla="*/ 855 h 973"/>
                <a:gd name="T40" fmla="*/ 3 w 592"/>
                <a:gd name="T41" fmla="*/ 825 h 973"/>
                <a:gd name="T42" fmla="*/ 0 w 592"/>
                <a:gd name="T43" fmla="*/ 792 h 973"/>
                <a:gd name="T44" fmla="*/ 0 w 592"/>
                <a:gd name="T45" fmla="*/ 157 h 973"/>
                <a:gd name="T46" fmla="*/ 22 w 592"/>
                <a:gd name="T47" fmla="*/ 153 h 973"/>
                <a:gd name="T48" fmla="*/ 160 w 592"/>
                <a:gd name="T49" fmla="*/ 123 h 973"/>
                <a:gd name="T50" fmla="*/ 297 w 592"/>
                <a:gd name="T51" fmla="*/ 89 h 973"/>
                <a:gd name="T52" fmla="*/ 396 w 592"/>
                <a:gd name="T53" fmla="*/ 61 h 973"/>
                <a:gd name="T54" fmla="*/ 495 w 592"/>
                <a:gd name="T55" fmla="*/ 31 h 973"/>
                <a:gd name="T56" fmla="*/ 592 w 592"/>
                <a:gd name="T57" fmla="*/ 0 h 9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92" h="973">
                  <a:moveTo>
                    <a:pt x="592" y="0"/>
                  </a:moveTo>
                  <a:lnTo>
                    <a:pt x="592" y="792"/>
                  </a:lnTo>
                  <a:lnTo>
                    <a:pt x="589" y="825"/>
                  </a:lnTo>
                  <a:lnTo>
                    <a:pt x="581" y="855"/>
                  </a:lnTo>
                  <a:lnTo>
                    <a:pt x="567" y="884"/>
                  </a:lnTo>
                  <a:lnTo>
                    <a:pt x="550" y="909"/>
                  </a:lnTo>
                  <a:lnTo>
                    <a:pt x="528" y="931"/>
                  </a:lnTo>
                  <a:lnTo>
                    <a:pt x="502" y="949"/>
                  </a:lnTo>
                  <a:lnTo>
                    <a:pt x="474" y="961"/>
                  </a:lnTo>
                  <a:lnTo>
                    <a:pt x="444" y="970"/>
                  </a:lnTo>
                  <a:lnTo>
                    <a:pt x="411" y="973"/>
                  </a:lnTo>
                  <a:lnTo>
                    <a:pt x="411" y="973"/>
                  </a:lnTo>
                  <a:lnTo>
                    <a:pt x="181" y="973"/>
                  </a:lnTo>
                  <a:lnTo>
                    <a:pt x="148" y="970"/>
                  </a:lnTo>
                  <a:lnTo>
                    <a:pt x="118" y="961"/>
                  </a:lnTo>
                  <a:lnTo>
                    <a:pt x="90" y="948"/>
                  </a:lnTo>
                  <a:lnTo>
                    <a:pt x="64" y="930"/>
                  </a:lnTo>
                  <a:lnTo>
                    <a:pt x="42" y="909"/>
                  </a:lnTo>
                  <a:lnTo>
                    <a:pt x="25" y="884"/>
                  </a:lnTo>
                  <a:lnTo>
                    <a:pt x="11" y="855"/>
                  </a:lnTo>
                  <a:lnTo>
                    <a:pt x="3" y="825"/>
                  </a:lnTo>
                  <a:lnTo>
                    <a:pt x="0" y="792"/>
                  </a:lnTo>
                  <a:lnTo>
                    <a:pt x="0" y="157"/>
                  </a:lnTo>
                  <a:lnTo>
                    <a:pt x="22" y="153"/>
                  </a:lnTo>
                  <a:lnTo>
                    <a:pt x="160" y="123"/>
                  </a:lnTo>
                  <a:lnTo>
                    <a:pt x="297" y="89"/>
                  </a:lnTo>
                  <a:lnTo>
                    <a:pt x="396" y="61"/>
                  </a:lnTo>
                  <a:lnTo>
                    <a:pt x="495" y="31"/>
                  </a:lnTo>
                  <a:lnTo>
                    <a:pt x="5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8"/>
            <p:cNvSpPr>
              <a:spLocks/>
            </p:cNvSpPr>
            <p:nvPr/>
          </p:nvSpPr>
          <p:spPr bwMode="auto">
            <a:xfrm>
              <a:off x="6132513" y="2173288"/>
              <a:ext cx="133350" cy="311150"/>
            </a:xfrm>
            <a:custGeom>
              <a:avLst/>
              <a:gdLst>
                <a:gd name="T0" fmla="*/ 592 w 592"/>
                <a:gd name="T1" fmla="*/ 0 h 1374"/>
                <a:gd name="T2" fmla="*/ 592 w 592"/>
                <a:gd name="T3" fmla="*/ 1193 h 1374"/>
                <a:gd name="T4" fmla="*/ 589 w 592"/>
                <a:gd name="T5" fmla="*/ 1226 h 1374"/>
                <a:gd name="T6" fmla="*/ 581 w 592"/>
                <a:gd name="T7" fmla="*/ 1256 h 1374"/>
                <a:gd name="T8" fmla="*/ 567 w 592"/>
                <a:gd name="T9" fmla="*/ 1285 h 1374"/>
                <a:gd name="T10" fmla="*/ 549 w 592"/>
                <a:gd name="T11" fmla="*/ 1310 h 1374"/>
                <a:gd name="T12" fmla="*/ 527 w 592"/>
                <a:gd name="T13" fmla="*/ 1332 h 1374"/>
                <a:gd name="T14" fmla="*/ 502 w 592"/>
                <a:gd name="T15" fmla="*/ 1350 h 1374"/>
                <a:gd name="T16" fmla="*/ 475 w 592"/>
                <a:gd name="T17" fmla="*/ 1362 h 1374"/>
                <a:gd name="T18" fmla="*/ 443 w 592"/>
                <a:gd name="T19" fmla="*/ 1371 h 1374"/>
                <a:gd name="T20" fmla="*/ 412 w 592"/>
                <a:gd name="T21" fmla="*/ 1374 h 1374"/>
                <a:gd name="T22" fmla="*/ 412 w 592"/>
                <a:gd name="T23" fmla="*/ 1374 h 1374"/>
                <a:gd name="T24" fmla="*/ 181 w 592"/>
                <a:gd name="T25" fmla="*/ 1374 h 1374"/>
                <a:gd name="T26" fmla="*/ 148 w 592"/>
                <a:gd name="T27" fmla="*/ 1371 h 1374"/>
                <a:gd name="T28" fmla="*/ 118 w 592"/>
                <a:gd name="T29" fmla="*/ 1362 h 1374"/>
                <a:gd name="T30" fmla="*/ 89 w 592"/>
                <a:gd name="T31" fmla="*/ 1349 h 1374"/>
                <a:gd name="T32" fmla="*/ 64 w 592"/>
                <a:gd name="T33" fmla="*/ 1331 h 1374"/>
                <a:gd name="T34" fmla="*/ 42 w 592"/>
                <a:gd name="T35" fmla="*/ 1310 h 1374"/>
                <a:gd name="T36" fmla="*/ 24 w 592"/>
                <a:gd name="T37" fmla="*/ 1285 h 1374"/>
                <a:gd name="T38" fmla="*/ 11 w 592"/>
                <a:gd name="T39" fmla="*/ 1256 h 1374"/>
                <a:gd name="T40" fmla="*/ 3 w 592"/>
                <a:gd name="T41" fmla="*/ 1226 h 1374"/>
                <a:gd name="T42" fmla="*/ 0 w 592"/>
                <a:gd name="T43" fmla="*/ 1193 h 1374"/>
                <a:gd name="T44" fmla="*/ 0 w 592"/>
                <a:gd name="T45" fmla="*/ 311 h 1374"/>
                <a:gd name="T46" fmla="*/ 44 w 592"/>
                <a:gd name="T47" fmla="*/ 292 h 1374"/>
                <a:gd name="T48" fmla="*/ 148 w 592"/>
                <a:gd name="T49" fmla="*/ 246 h 1374"/>
                <a:gd name="T50" fmla="*/ 250 w 592"/>
                <a:gd name="T51" fmla="*/ 196 h 1374"/>
                <a:gd name="T52" fmla="*/ 350 w 592"/>
                <a:gd name="T53" fmla="*/ 144 h 1374"/>
                <a:gd name="T54" fmla="*/ 446 w 592"/>
                <a:gd name="T55" fmla="*/ 90 h 1374"/>
                <a:gd name="T56" fmla="*/ 540 w 592"/>
                <a:gd name="T57" fmla="*/ 34 h 1374"/>
                <a:gd name="T58" fmla="*/ 592 w 592"/>
                <a:gd name="T59" fmla="*/ 0 h 1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2" h="1374">
                  <a:moveTo>
                    <a:pt x="592" y="0"/>
                  </a:moveTo>
                  <a:lnTo>
                    <a:pt x="592" y="1193"/>
                  </a:lnTo>
                  <a:lnTo>
                    <a:pt x="589" y="1226"/>
                  </a:lnTo>
                  <a:lnTo>
                    <a:pt x="581" y="1256"/>
                  </a:lnTo>
                  <a:lnTo>
                    <a:pt x="567" y="1285"/>
                  </a:lnTo>
                  <a:lnTo>
                    <a:pt x="549" y="1310"/>
                  </a:lnTo>
                  <a:lnTo>
                    <a:pt x="527" y="1332"/>
                  </a:lnTo>
                  <a:lnTo>
                    <a:pt x="502" y="1350"/>
                  </a:lnTo>
                  <a:lnTo>
                    <a:pt x="475" y="1362"/>
                  </a:lnTo>
                  <a:lnTo>
                    <a:pt x="443" y="1371"/>
                  </a:lnTo>
                  <a:lnTo>
                    <a:pt x="412" y="1374"/>
                  </a:lnTo>
                  <a:lnTo>
                    <a:pt x="412" y="1374"/>
                  </a:lnTo>
                  <a:lnTo>
                    <a:pt x="181" y="1374"/>
                  </a:lnTo>
                  <a:lnTo>
                    <a:pt x="148" y="1371"/>
                  </a:lnTo>
                  <a:lnTo>
                    <a:pt x="118" y="1362"/>
                  </a:lnTo>
                  <a:lnTo>
                    <a:pt x="89" y="1349"/>
                  </a:lnTo>
                  <a:lnTo>
                    <a:pt x="64" y="1331"/>
                  </a:lnTo>
                  <a:lnTo>
                    <a:pt x="42" y="1310"/>
                  </a:lnTo>
                  <a:lnTo>
                    <a:pt x="24" y="1285"/>
                  </a:lnTo>
                  <a:lnTo>
                    <a:pt x="11" y="1256"/>
                  </a:lnTo>
                  <a:lnTo>
                    <a:pt x="3" y="1226"/>
                  </a:lnTo>
                  <a:lnTo>
                    <a:pt x="0" y="1193"/>
                  </a:lnTo>
                  <a:lnTo>
                    <a:pt x="0" y="311"/>
                  </a:lnTo>
                  <a:lnTo>
                    <a:pt x="44" y="292"/>
                  </a:lnTo>
                  <a:lnTo>
                    <a:pt x="148" y="246"/>
                  </a:lnTo>
                  <a:lnTo>
                    <a:pt x="250" y="196"/>
                  </a:lnTo>
                  <a:lnTo>
                    <a:pt x="350" y="144"/>
                  </a:lnTo>
                  <a:lnTo>
                    <a:pt x="446" y="90"/>
                  </a:lnTo>
                  <a:lnTo>
                    <a:pt x="540" y="34"/>
                  </a:lnTo>
                  <a:lnTo>
                    <a:pt x="5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9"/>
            <p:cNvSpPr>
              <a:spLocks/>
            </p:cNvSpPr>
            <p:nvPr/>
          </p:nvSpPr>
          <p:spPr bwMode="auto">
            <a:xfrm>
              <a:off x="6319838" y="1970088"/>
              <a:ext cx="134938" cy="514350"/>
            </a:xfrm>
            <a:custGeom>
              <a:avLst/>
              <a:gdLst>
                <a:gd name="T0" fmla="*/ 593 w 593"/>
                <a:gd name="T1" fmla="*/ 0 h 2269"/>
                <a:gd name="T2" fmla="*/ 593 w 593"/>
                <a:gd name="T3" fmla="*/ 2087 h 2269"/>
                <a:gd name="T4" fmla="*/ 589 w 593"/>
                <a:gd name="T5" fmla="*/ 2120 h 2269"/>
                <a:gd name="T6" fmla="*/ 582 w 593"/>
                <a:gd name="T7" fmla="*/ 2150 h 2269"/>
                <a:gd name="T8" fmla="*/ 568 w 593"/>
                <a:gd name="T9" fmla="*/ 2179 h 2269"/>
                <a:gd name="T10" fmla="*/ 551 w 593"/>
                <a:gd name="T11" fmla="*/ 2204 h 2269"/>
                <a:gd name="T12" fmla="*/ 529 w 593"/>
                <a:gd name="T13" fmla="*/ 2226 h 2269"/>
                <a:gd name="T14" fmla="*/ 503 w 593"/>
                <a:gd name="T15" fmla="*/ 2244 h 2269"/>
                <a:gd name="T16" fmla="*/ 475 w 593"/>
                <a:gd name="T17" fmla="*/ 2257 h 2269"/>
                <a:gd name="T18" fmla="*/ 445 w 593"/>
                <a:gd name="T19" fmla="*/ 2266 h 2269"/>
                <a:gd name="T20" fmla="*/ 412 w 593"/>
                <a:gd name="T21" fmla="*/ 2269 h 2269"/>
                <a:gd name="T22" fmla="*/ 182 w 593"/>
                <a:gd name="T23" fmla="*/ 2269 h 2269"/>
                <a:gd name="T24" fmla="*/ 150 w 593"/>
                <a:gd name="T25" fmla="*/ 2266 h 2269"/>
                <a:gd name="T26" fmla="*/ 119 w 593"/>
                <a:gd name="T27" fmla="*/ 2257 h 2269"/>
                <a:gd name="T28" fmla="*/ 91 w 593"/>
                <a:gd name="T29" fmla="*/ 2244 h 2269"/>
                <a:gd name="T30" fmla="*/ 66 w 593"/>
                <a:gd name="T31" fmla="*/ 2226 h 2269"/>
                <a:gd name="T32" fmla="*/ 43 w 593"/>
                <a:gd name="T33" fmla="*/ 2204 h 2269"/>
                <a:gd name="T34" fmla="*/ 26 w 593"/>
                <a:gd name="T35" fmla="*/ 2179 h 2269"/>
                <a:gd name="T36" fmla="*/ 12 w 593"/>
                <a:gd name="T37" fmla="*/ 2150 h 2269"/>
                <a:gd name="T38" fmla="*/ 4 w 593"/>
                <a:gd name="T39" fmla="*/ 2120 h 2269"/>
                <a:gd name="T40" fmla="*/ 0 w 593"/>
                <a:gd name="T41" fmla="*/ 2087 h 2269"/>
                <a:gd name="T42" fmla="*/ 0 w 593"/>
                <a:gd name="T43" fmla="*/ 721 h 2269"/>
                <a:gd name="T44" fmla="*/ 75 w 593"/>
                <a:gd name="T45" fmla="*/ 658 h 2269"/>
                <a:gd name="T46" fmla="*/ 151 w 593"/>
                <a:gd name="T47" fmla="*/ 590 h 2269"/>
                <a:gd name="T48" fmla="*/ 222 w 593"/>
                <a:gd name="T49" fmla="*/ 518 h 2269"/>
                <a:gd name="T50" fmla="*/ 289 w 593"/>
                <a:gd name="T51" fmla="*/ 446 h 2269"/>
                <a:gd name="T52" fmla="*/ 352 w 593"/>
                <a:gd name="T53" fmla="*/ 371 h 2269"/>
                <a:gd name="T54" fmla="*/ 412 w 593"/>
                <a:gd name="T55" fmla="*/ 296 h 2269"/>
                <a:gd name="T56" fmla="*/ 467 w 593"/>
                <a:gd name="T57" fmla="*/ 218 h 2269"/>
                <a:gd name="T58" fmla="*/ 513 w 593"/>
                <a:gd name="T59" fmla="*/ 147 h 2269"/>
                <a:gd name="T60" fmla="*/ 555 w 593"/>
                <a:gd name="T61" fmla="*/ 73 h 2269"/>
                <a:gd name="T62" fmla="*/ 593 w 593"/>
                <a:gd name="T63" fmla="*/ 0 h 2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3" h="2269">
                  <a:moveTo>
                    <a:pt x="593" y="0"/>
                  </a:moveTo>
                  <a:lnTo>
                    <a:pt x="593" y="2087"/>
                  </a:lnTo>
                  <a:lnTo>
                    <a:pt x="589" y="2120"/>
                  </a:lnTo>
                  <a:lnTo>
                    <a:pt x="582" y="2150"/>
                  </a:lnTo>
                  <a:lnTo>
                    <a:pt x="568" y="2179"/>
                  </a:lnTo>
                  <a:lnTo>
                    <a:pt x="551" y="2204"/>
                  </a:lnTo>
                  <a:lnTo>
                    <a:pt x="529" y="2226"/>
                  </a:lnTo>
                  <a:lnTo>
                    <a:pt x="503" y="2244"/>
                  </a:lnTo>
                  <a:lnTo>
                    <a:pt x="475" y="2257"/>
                  </a:lnTo>
                  <a:lnTo>
                    <a:pt x="445" y="2266"/>
                  </a:lnTo>
                  <a:lnTo>
                    <a:pt x="412" y="2269"/>
                  </a:lnTo>
                  <a:lnTo>
                    <a:pt x="182" y="2269"/>
                  </a:lnTo>
                  <a:lnTo>
                    <a:pt x="150" y="2266"/>
                  </a:lnTo>
                  <a:lnTo>
                    <a:pt x="119" y="2257"/>
                  </a:lnTo>
                  <a:lnTo>
                    <a:pt x="91" y="2244"/>
                  </a:lnTo>
                  <a:lnTo>
                    <a:pt x="66" y="2226"/>
                  </a:lnTo>
                  <a:lnTo>
                    <a:pt x="43" y="2204"/>
                  </a:lnTo>
                  <a:lnTo>
                    <a:pt x="26" y="2179"/>
                  </a:lnTo>
                  <a:lnTo>
                    <a:pt x="12" y="2150"/>
                  </a:lnTo>
                  <a:lnTo>
                    <a:pt x="4" y="2120"/>
                  </a:lnTo>
                  <a:lnTo>
                    <a:pt x="0" y="2087"/>
                  </a:lnTo>
                  <a:lnTo>
                    <a:pt x="0" y="721"/>
                  </a:lnTo>
                  <a:lnTo>
                    <a:pt x="75" y="658"/>
                  </a:lnTo>
                  <a:lnTo>
                    <a:pt x="151" y="590"/>
                  </a:lnTo>
                  <a:lnTo>
                    <a:pt x="222" y="518"/>
                  </a:lnTo>
                  <a:lnTo>
                    <a:pt x="289" y="446"/>
                  </a:lnTo>
                  <a:lnTo>
                    <a:pt x="352" y="371"/>
                  </a:lnTo>
                  <a:lnTo>
                    <a:pt x="412" y="296"/>
                  </a:lnTo>
                  <a:lnTo>
                    <a:pt x="467" y="218"/>
                  </a:lnTo>
                  <a:lnTo>
                    <a:pt x="513" y="147"/>
                  </a:lnTo>
                  <a:lnTo>
                    <a:pt x="555" y="73"/>
                  </a:lnTo>
                  <a:lnTo>
                    <a:pt x="5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0"/>
            <p:cNvSpPr>
              <a:spLocks/>
            </p:cNvSpPr>
            <p:nvPr/>
          </p:nvSpPr>
          <p:spPr bwMode="auto">
            <a:xfrm>
              <a:off x="5718175" y="1722438"/>
              <a:ext cx="785813" cy="573088"/>
            </a:xfrm>
            <a:custGeom>
              <a:avLst/>
              <a:gdLst>
                <a:gd name="T0" fmla="*/ 3126 w 3465"/>
                <a:gd name="T1" fmla="*/ 2 h 2528"/>
                <a:gd name="T2" fmla="*/ 3157 w 3465"/>
                <a:gd name="T3" fmla="*/ 15 h 2528"/>
                <a:gd name="T4" fmla="*/ 3184 w 3465"/>
                <a:gd name="T5" fmla="*/ 40 h 2528"/>
                <a:gd name="T6" fmla="*/ 3460 w 3465"/>
                <a:gd name="T7" fmla="*/ 445 h 2528"/>
                <a:gd name="T8" fmla="*/ 3464 w 3465"/>
                <a:gd name="T9" fmla="*/ 488 h 2528"/>
                <a:gd name="T10" fmla="*/ 3449 w 3465"/>
                <a:gd name="T11" fmla="*/ 527 h 2528"/>
                <a:gd name="T12" fmla="*/ 3418 w 3465"/>
                <a:gd name="T13" fmla="*/ 555 h 2528"/>
                <a:gd name="T14" fmla="*/ 3375 w 3465"/>
                <a:gd name="T15" fmla="*/ 566 h 2528"/>
                <a:gd name="T16" fmla="*/ 3281 w 3465"/>
                <a:gd name="T17" fmla="*/ 639 h 2528"/>
                <a:gd name="T18" fmla="*/ 3248 w 3465"/>
                <a:gd name="T19" fmla="*/ 783 h 2528"/>
                <a:gd name="T20" fmla="*/ 3179 w 3465"/>
                <a:gd name="T21" fmla="*/ 973 h 2528"/>
                <a:gd name="T22" fmla="*/ 3085 w 3465"/>
                <a:gd name="T23" fmla="*/ 1158 h 2528"/>
                <a:gd name="T24" fmla="*/ 2965 w 3465"/>
                <a:gd name="T25" fmla="*/ 1336 h 2528"/>
                <a:gd name="T26" fmla="*/ 2821 w 3465"/>
                <a:gd name="T27" fmla="*/ 1506 h 2528"/>
                <a:gd name="T28" fmla="*/ 2655 w 3465"/>
                <a:gd name="T29" fmla="*/ 1666 h 2528"/>
                <a:gd name="T30" fmla="*/ 2500 w 3465"/>
                <a:gd name="T31" fmla="*/ 1791 h 2528"/>
                <a:gd name="T32" fmla="*/ 2361 w 3465"/>
                <a:gd name="T33" fmla="*/ 1888 h 2528"/>
                <a:gd name="T34" fmla="*/ 2191 w 3465"/>
                <a:gd name="T35" fmla="*/ 1993 h 2528"/>
                <a:gd name="T36" fmla="*/ 1951 w 3465"/>
                <a:gd name="T37" fmla="*/ 2118 h 2528"/>
                <a:gd name="T38" fmla="*/ 1707 w 3465"/>
                <a:gd name="T39" fmla="*/ 2223 h 2528"/>
                <a:gd name="T40" fmla="*/ 1482 w 3465"/>
                <a:gd name="T41" fmla="*/ 2304 h 2528"/>
                <a:gd name="T42" fmla="*/ 1263 w 3465"/>
                <a:gd name="T43" fmla="*/ 2368 h 2528"/>
                <a:gd name="T44" fmla="*/ 995 w 3465"/>
                <a:gd name="T45" fmla="*/ 2431 h 2528"/>
                <a:gd name="T46" fmla="*/ 757 w 3465"/>
                <a:gd name="T47" fmla="*/ 2473 h 2528"/>
                <a:gd name="T48" fmla="*/ 464 w 3465"/>
                <a:gd name="T49" fmla="*/ 2508 h 2528"/>
                <a:gd name="T50" fmla="*/ 165 w 3465"/>
                <a:gd name="T51" fmla="*/ 2525 h 2528"/>
                <a:gd name="T52" fmla="*/ 91 w 3465"/>
                <a:gd name="T53" fmla="*/ 2528 h 2528"/>
                <a:gd name="T54" fmla="*/ 45 w 3465"/>
                <a:gd name="T55" fmla="*/ 2515 h 2528"/>
                <a:gd name="T56" fmla="*/ 13 w 3465"/>
                <a:gd name="T57" fmla="*/ 2483 h 2528"/>
                <a:gd name="T58" fmla="*/ 0 w 3465"/>
                <a:gd name="T59" fmla="*/ 2437 h 2528"/>
                <a:gd name="T60" fmla="*/ 3 w 3465"/>
                <a:gd name="T61" fmla="*/ 2233 h 2528"/>
                <a:gd name="T62" fmla="*/ 26 w 3465"/>
                <a:gd name="T63" fmla="*/ 2194 h 2528"/>
                <a:gd name="T64" fmla="*/ 65 w 3465"/>
                <a:gd name="T65" fmla="*/ 2170 h 2528"/>
                <a:gd name="T66" fmla="*/ 164 w 3465"/>
                <a:gd name="T67" fmla="*/ 2164 h 2528"/>
                <a:gd name="T68" fmla="*/ 463 w 3465"/>
                <a:gd name="T69" fmla="*/ 2145 h 2528"/>
                <a:gd name="T70" fmla="*/ 756 w 3465"/>
                <a:gd name="T71" fmla="*/ 2107 h 2528"/>
                <a:gd name="T72" fmla="*/ 994 w 3465"/>
                <a:gd name="T73" fmla="*/ 2062 h 2528"/>
                <a:gd name="T74" fmla="*/ 1169 w 3465"/>
                <a:gd name="T75" fmla="*/ 2020 h 2528"/>
                <a:gd name="T76" fmla="*/ 1383 w 3465"/>
                <a:gd name="T77" fmla="*/ 1955 h 2528"/>
                <a:gd name="T78" fmla="*/ 1587 w 3465"/>
                <a:gd name="T79" fmla="*/ 1882 h 2528"/>
                <a:gd name="T80" fmla="*/ 1825 w 3465"/>
                <a:gd name="T81" fmla="*/ 1778 h 2528"/>
                <a:gd name="T82" fmla="*/ 2019 w 3465"/>
                <a:gd name="T83" fmla="*/ 1675 h 2528"/>
                <a:gd name="T84" fmla="*/ 2195 w 3465"/>
                <a:gd name="T85" fmla="*/ 1565 h 2528"/>
                <a:gd name="T86" fmla="*/ 2347 w 3465"/>
                <a:gd name="T87" fmla="*/ 1453 h 2528"/>
                <a:gd name="T88" fmla="*/ 2482 w 3465"/>
                <a:gd name="T89" fmla="*/ 1334 h 2528"/>
                <a:gd name="T90" fmla="*/ 2602 w 3465"/>
                <a:gd name="T91" fmla="*/ 1210 h 2528"/>
                <a:gd name="T92" fmla="*/ 2692 w 3465"/>
                <a:gd name="T93" fmla="*/ 1097 h 2528"/>
                <a:gd name="T94" fmla="*/ 2776 w 3465"/>
                <a:gd name="T95" fmla="*/ 969 h 2528"/>
                <a:gd name="T96" fmla="*/ 2855 w 3465"/>
                <a:gd name="T97" fmla="*/ 810 h 2528"/>
                <a:gd name="T98" fmla="*/ 2910 w 3465"/>
                <a:gd name="T99" fmla="*/ 648 h 2528"/>
                <a:gd name="T100" fmla="*/ 2843 w 3465"/>
                <a:gd name="T101" fmla="*/ 566 h 2528"/>
                <a:gd name="T102" fmla="*/ 2800 w 3465"/>
                <a:gd name="T103" fmla="*/ 555 h 2528"/>
                <a:gd name="T104" fmla="*/ 2769 w 3465"/>
                <a:gd name="T105" fmla="*/ 527 h 2528"/>
                <a:gd name="T106" fmla="*/ 2754 w 3465"/>
                <a:gd name="T107" fmla="*/ 488 h 2528"/>
                <a:gd name="T108" fmla="*/ 2758 w 3465"/>
                <a:gd name="T109" fmla="*/ 445 h 2528"/>
                <a:gd name="T110" fmla="*/ 3035 w 3465"/>
                <a:gd name="T111" fmla="*/ 40 h 2528"/>
                <a:gd name="T112" fmla="*/ 3061 w 3465"/>
                <a:gd name="T113" fmla="*/ 15 h 2528"/>
                <a:gd name="T114" fmla="*/ 3092 w 3465"/>
                <a:gd name="T115" fmla="*/ 2 h 2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65" h="2528">
                  <a:moveTo>
                    <a:pt x="3109" y="0"/>
                  </a:moveTo>
                  <a:lnTo>
                    <a:pt x="3126" y="2"/>
                  </a:lnTo>
                  <a:lnTo>
                    <a:pt x="3142" y="6"/>
                  </a:lnTo>
                  <a:lnTo>
                    <a:pt x="3157" y="15"/>
                  </a:lnTo>
                  <a:lnTo>
                    <a:pt x="3171" y="25"/>
                  </a:lnTo>
                  <a:lnTo>
                    <a:pt x="3184" y="40"/>
                  </a:lnTo>
                  <a:lnTo>
                    <a:pt x="3449" y="424"/>
                  </a:lnTo>
                  <a:lnTo>
                    <a:pt x="3460" y="445"/>
                  </a:lnTo>
                  <a:lnTo>
                    <a:pt x="3465" y="466"/>
                  </a:lnTo>
                  <a:lnTo>
                    <a:pt x="3464" y="488"/>
                  </a:lnTo>
                  <a:lnTo>
                    <a:pt x="3459" y="508"/>
                  </a:lnTo>
                  <a:lnTo>
                    <a:pt x="3449" y="527"/>
                  </a:lnTo>
                  <a:lnTo>
                    <a:pt x="3436" y="543"/>
                  </a:lnTo>
                  <a:lnTo>
                    <a:pt x="3418" y="555"/>
                  </a:lnTo>
                  <a:lnTo>
                    <a:pt x="3398" y="563"/>
                  </a:lnTo>
                  <a:lnTo>
                    <a:pt x="3375" y="566"/>
                  </a:lnTo>
                  <a:lnTo>
                    <a:pt x="3292" y="566"/>
                  </a:lnTo>
                  <a:lnTo>
                    <a:pt x="3281" y="639"/>
                  </a:lnTo>
                  <a:lnTo>
                    <a:pt x="3266" y="712"/>
                  </a:lnTo>
                  <a:lnTo>
                    <a:pt x="3248" y="783"/>
                  </a:lnTo>
                  <a:lnTo>
                    <a:pt x="3216" y="879"/>
                  </a:lnTo>
                  <a:lnTo>
                    <a:pt x="3179" y="973"/>
                  </a:lnTo>
                  <a:lnTo>
                    <a:pt x="3135" y="1065"/>
                  </a:lnTo>
                  <a:lnTo>
                    <a:pt x="3085" y="1158"/>
                  </a:lnTo>
                  <a:lnTo>
                    <a:pt x="3028" y="1248"/>
                  </a:lnTo>
                  <a:lnTo>
                    <a:pt x="2965" y="1336"/>
                  </a:lnTo>
                  <a:lnTo>
                    <a:pt x="2896" y="1422"/>
                  </a:lnTo>
                  <a:lnTo>
                    <a:pt x="2821" y="1506"/>
                  </a:lnTo>
                  <a:lnTo>
                    <a:pt x="2742" y="1587"/>
                  </a:lnTo>
                  <a:lnTo>
                    <a:pt x="2655" y="1666"/>
                  </a:lnTo>
                  <a:lnTo>
                    <a:pt x="2580" y="1729"/>
                  </a:lnTo>
                  <a:lnTo>
                    <a:pt x="2500" y="1791"/>
                  </a:lnTo>
                  <a:lnTo>
                    <a:pt x="2417" y="1851"/>
                  </a:lnTo>
                  <a:lnTo>
                    <a:pt x="2361" y="1888"/>
                  </a:lnTo>
                  <a:lnTo>
                    <a:pt x="2305" y="1925"/>
                  </a:lnTo>
                  <a:lnTo>
                    <a:pt x="2191" y="1993"/>
                  </a:lnTo>
                  <a:lnTo>
                    <a:pt x="2074" y="2057"/>
                  </a:lnTo>
                  <a:lnTo>
                    <a:pt x="1951" y="2118"/>
                  </a:lnTo>
                  <a:lnTo>
                    <a:pt x="1825" y="2175"/>
                  </a:lnTo>
                  <a:lnTo>
                    <a:pt x="1707" y="2223"/>
                  </a:lnTo>
                  <a:lnTo>
                    <a:pt x="1587" y="2268"/>
                  </a:lnTo>
                  <a:lnTo>
                    <a:pt x="1482" y="2304"/>
                  </a:lnTo>
                  <a:lnTo>
                    <a:pt x="1373" y="2338"/>
                  </a:lnTo>
                  <a:lnTo>
                    <a:pt x="1263" y="2368"/>
                  </a:lnTo>
                  <a:lnTo>
                    <a:pt x="1130" y="2402"/>
                  </a:lnTo>
                  <a:lnTo>
                    <a:pt x="995" y="2431"/>
                  </a:lnTo>
                  <a:lnTo>
                    <a:pt x="877" y="2453"/>
                  </a:lnTo>
                  <a:lnTo>
                    <a:pt x="757" y="2473"/>
                  </a:lnTo>
                  <a:lnTo>
                    <a:pt x="611" y="2493"/>
                  </a:lnTo>
                  <a:lnTo>
                    <a:pt x="464" y="2508"/>
                  </a:lnTo>
                  <a:lnTo>
                    <a:pt x="315" y="2519"/>
                  </a:lnTo>
                  <a:lnTo>
                    <a:pt x="165" y="2525"/>
                  </a:lnTo>
                  <a:lnTo>
                    <a:pt x="92" y="2528"/>
                  </a:lnTo>
                  <a:lnTo>
                    <a:pt x="91" y="2528"/>
                  </a:lnTo>
                  <a:lnTo>
                    <a:pt x="67" y="2524"/>
                  </a:lnTo>
                  <a:lnTo>
                    <a:pt x="45" y="2515"/>
                  </a:lnTo>
                  <a:lnTo>
                    <a:pt x="27" y="2501"/>
                  </a:lnTo>
                  <a:lnTo>
                    <a:pt x="13" y="2483"/>
                  </a:lnTo>
                  <a:lnTo>
                    <a:pt x="3" y="2461"/>
                  </a:lnTo>
                  <a:lnTo>
                    <a:pt x="0" y="2437"/>
                  </a:lnTo>
                  <a:lnTo>
                    <a:pt x="0" y="2257"/>
                  </a:lnTo>
                  <a:lnTo>
                    <a:pt x="3" y="2233"/>
                  </a:lnTo>
                  <a:lnTo>
                    <a:pt x="13" y="2212"/>
                  </a:lnTo>
                  <a:lnTo>
                    <a:pt x="26" y="2194"/>
                  </a:lnTo>
                  <a:lnTo>
                    <a:pt x="44" y="2179"/>
                  </a:lnTo>
                  <a:lnTo>
                    <a:pt x="65" y="2170"/>
                  </a:lnTo>
                  <a:lnTo>
                    <a:pt x="89" y="2166"/>
                  </a:lnTo>
                  <a:lnTo>
                    <a:pt x="164" y="2164"/>
                  </a:lnTo>
                  <a:lnTo>
                    <a:pt x="314" y="2157"/>
                  </a:lnTo>
                  <a:lnTo>
                    <a:pt x="463" y="2145"/>
                  </a:lnTo>
                  <a:lnTo>
                    <a:pt x="610" y="2129"/>
                  </a:lnTo>
                  <a:lnTo>
                    <a:pt x="756" y="2107"/>
                  </a:lnTo>
                  <a:lnTo>
                    <a:pt x="876" y="2086"/>
                  </a:lnTo>
                  <a:lnTo>
                    <a:pt x="994" y="2062"/>
                  </a:lnTo>
                  <a:lnTo>
                    <a:pt x="1083" y="2042"/>
                  </a:lnTo>
                  <a:lnTo>
                    <a:pt x="1169" y="2020"/>
                  </a:lnTo>
                  <a:lnTo>
                    <a:pt x="1277" y="1988"/>
                  </a:lnTo>
                  <a:lnTo>
                    <a:pt x="1383" y="1955"/>
                  </a:lnTo>
                  <a:lnTo>
                    <a:pt x="1486" y="1920"/>
                  </a:lnTo>
                  <a:lnTo>
                    <a:pt x="1587" y="1882"/>
                  </a:lnTo>
                  <a:lnTo>
                    <a:pt x="1707" y="1833"/>
                  </a:lnTo>
                  <a:lnTo>
                    <a:pt x="1825" y="1778"/>
                  </a:lnTo>
                  <a:lnTo>
                    <a:pt x="1924" y="1728"/>
                  </a:lnTo>
                  <a:lnTo>
                    <a:pt x="2019" y="1675"/>
                  </a:lnTo>
                  <a:lnTo>
                    <a:pt x="2112" y="1620"/>
                  </a:lnTo>
                  <a:lnTo>
                    <a:pt x="2195" y="1565"/>
                  </a:lnTo>
                  <a:lnTo>
                    <a:pt x="2272" y="1510"/>
                  </a:lnTo>
                  <a:lnTo>
                    <a:pt x="2347" y="1453"/>
                  </a:lnTo>
                  <a:lnTo>
                    <a:pt x="2417" y="1394"/>
                  </a:lnTo>
                  <a:lnTo>
                    <a:pt x="2482" y="1334"/>
                  </a:lnTo>
                  <a:lnTo>
                    <a:pt x="2544" y="1273"/>
                  </a:lnTo>
                  <a:lnTo>
                    <a:pt x="2602" y="1210"/>
                  </a:lnTo>
                  <a:lnTo>
                    <a:pt x="2654" y="1146"/>
                  </a:lnTo>
                  <a:lnTo>
                    <a:pt x="2692" y="1097"/>
                  </a:lnTo>
                  <a:lnTo>
                    <a:pt x="2728" y="1046"/>
                  </a:lnTo>
                  <a:lnTo>
                    <a:pt x="2776" y="969"/>
                  </a:lnTo>
                  <a:lnTo>
                    <a:pt x="2819" y="890"/>
                  </a:lnTo>
                  <a:lnTo>
                    <a:pt x="2855" y="810"/>
                  </a:lnTo>
                  <a:lnTo>
                    <a:pt x="2885" y="729"/>
                  </a:lnTo>
                  <a:lnTo>
                    <a:pt x="2910" y="648"/>
                  </a:lnTo>
                  <a:lnTo>
                    <a:pt x="2926" y="566"/>
                  </a:lnTo>
                  <a:lnTo>
                    <a:pt x="2843" y="566"/>
                  </a:lnTo>
                  <a:lnTo>
                    <a:pt x="2820" y="563"/>
                  </a:lnTo>
                  <a:lnTo>
                    <a:pt x="2800" y="555"/>
                  </a:lnTo>
                  <a:lnTo>
                    <a:pt x="2783" y="543"/>
                  </a:lnTo>
                  <a:lnTo>
                    <a:pt x="2769" y="527"/>
                  </a:lnTo>
                  <a:lnTo>
                    <a:pt x="2759" y="508"/>
                  </a:lnTo>
                  <a:lnTo>
                    <a:pt x="2754" y="488"/>
                  </a:lnTo>
                  <a:lnTo>
                    <a:pt x="2753" y="466"/>
                  </a:lnTo>
                  <a:lnTo>
                    <a:pt x="2758" y="445"/>
                  </a:lnTo>
                  <a:lnTo>
                    <a:pt x="2769" y="424"/>
                  </a:lnTo>
                  <a:lnTo>
                    <a:pt x="3035" y="40"/>
                  </a:lnTo>
                  <a:lnTo>
                    <a:pt x="3046" y="25"/>
                  </a:lnTo>
                  <a:lnTo>
                    <a:pt x="3061" y="15"/>
                  </a:lnTo>
                  <a:lnTo>
                    <a:pt x="3075" y="6"/>
                  </a:lnTo>
                  <a:lnTo>
                    <a:pt x="3092" y="2"/>
                  </a:lnTo>
                  <a:lnTo>
                    <a:pt x="3109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88907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그림 20"/>
          <p:cNvPicPr>
            <a:picLocks noChangeAspect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/>
        </p:blipFill>
        <p:spPr>
          <a:xfrm>
            <a:off x="0" y="-11906"/>
            <a:ext cx="12191996" cy="685799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88399" y="3010012"/>
            <a:ext cx="21868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b="1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INDEX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1258730" y="2889133"/>
            <a:ext cx="229665" cy="24175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직사각형 12"/>
          <p:cNvSpPr/>
          <p:nvPr/>
        </p:nvSpPr>
        <p:spPr>
          <a:xfrm>
            <a:off x="4457700" y="0"/>
            <a:ext cx="7734300" cy="6857999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651300" y="758673"/>
            <a:ext cx="1986441" cy="53168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lnSpc>
                <a:spcPct val="250000"/>
              </a:lnSpc>
              <a:buAutoNum type="arabicPeriod"/>
            </a:pPr>
            <a:r>
              <a:rPr lang="ko-KR" altLang="en-US" sz="28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기획의도</a:t>
            </a:r>
            <a:endParaRPr lang="en-US" altLang="ko-KR" sz="28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514350" indent="-514350">
              <a:lnSpc>
                <a:spcPct val="250000"/>
              </a:lnSpc>
              <a:buAutoNum type="arabicPeriod"/>
            </a:pPr>
            <a:r>
              <a:rPr lang="ko-KR" altLang="en-US" sz="2800" dirty="0" err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기획방향</a:t>
            </a:r>
            <a:endParaRPr lang="en-US" altLang="ko-KR" sz="28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514350" indent="-514350">
              <a:lnSpc>
                <a:spcPct val="250000"/>
              </a:lnSpc>
              <a:buAutoNum type="arabicPeriod"/>
            </a:pPr>
            <a:r>
              <a:rPr lang="ko-KR" altLang="en-US" sz="28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판매전략</a:t>
            </a:r>
            <a:endParaRPr lang="en-US" altLang="ko-KR" sz="28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514350" indent="-514350">
              <a:lnSpc>
                <a:spcPct val="250000"/>
              </a:lnSpc>
              <a:buAutoNum type="arabicPeriod"/>
            </a:pPr>
            <a:r>
              <a:rPr lang="ko-KR" altLang="en-US" sz="28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기대효과</a:t>
            </a:r>
            <a:endParaRPr lang="en-US" altLang="ko-KR" sz="28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514350" indent="-514350">
              <a:lnSpc>
                <a:spcPct val="250000"/>
              </a:lnSpc>
              <a:buAutoNum type="arabicPeriod"/>
            </a:pPr>
            <a:r>
              <a:rPr lang="ko-KR" altLang="en-US" sz="2800" dirty="0" err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기획과정</a:t>
            </a:r>
            <a:endParaRPr lang="en-US" sz="28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866018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-1" y="0"/>
            <a:ext cx="806055" cy="135172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19468" y="758400"/>
            <a:ext cx="49247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b="1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새로운 판매전략 기획의도</a:t>
            </a:r>
            <a:endParaRPr lang="en-US" sz="3600" b="1" dirty="0">
              <a:ln>
                <a:solidFill>
                  <a:schemeClr val="accent1"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42101" y="358290"/>
            <a:ext cx="25346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왜 기획하게 되었는가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?</a:t>
            </a:r>
            <a:endParaRPr lang="en-US" sz="2000" dirty="0">
              <a:ln>
                <a:solidFill>
                  <a:schemeClr val="accent1"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0" y="6639339"/>
            <a:ext cx="12192000" cy="2186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그룹 8"/>
          <p:cNvGrpSpPr/>
          <p:nvPr/>
        </p:nvGrpSpPr>
        <p:grpSpPr>
          <a:xfrm>
            <a:off x="11449878" y="198439"/>
            <a:ext cx="474249" cy="459878"/>
            <a:chOff x="5718175" y="1722438"/>
            <a:chExt cx="785813" cy="762001"/>
          </a:xfrm>
          <a:solidFill>
            <a:schemeClr val="tx1"/>
          </a:solidFill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5754688" y="2308226"/>
              <a:ext cx="134938" cy="176213"/>
            </a:xfrm>
            <a:custGeom>
              <a:avLst/>
              <a:gdLst>
                <a:gd name="T0" fmla="*/ 592 w 592"/>
                <a:gd name="T1" fmla="*/ 0 h 774"/>
                <a:gd name="T2" fmla="*/ 592 w 592"/>
                <a:gd name="T3" fmla="*/ 593 h 774"/>
                <a:gd name="T4" fmla="*/ 590 w 592"/>
                <a:gd name="T5" fmla="*/ 626 h 774"/>
                <a:gd name="T6" fmla="*/ 582 w 592"/>
                <a:gd name="T7" fmla="*/ 656 h 774"/>
                <a:gd name="T8" fmla="*/ 568 w 592"/>
                <a:gd name="T9" fmla="*/ 685 h 774"/>
                <a:gd name="T10" fmla="*/ 550 w 592"/>
                <a:gd name="T11" fmla="*/ 710 h 774"/>
                <a:gd name="T12" fmla="*/ 528 w 592"/>
                <a:gd name="T13" fmla="*/ 732 h 774"/>
                <a:gd name="T14" fmla="*/ 503 w 592"/>
                <a:gd name="T15" fmla="*/ 750 h 774"/>
                <a:gd name="T16" fmla="*/ 474 w 592"/>
                <a:gd name="T17" fmla="*/ 762 h 774"/>
                <a:gd name="T18" fmla="*/ 444 w 592"/>
                <a:gd name="T19" fmla="*/ 771 h 774"/>
                <a:gd name="T20" fmla="*/ 411 w 592"/>
                <a:gd name="T21" fmla="*/ 774 h 774"/>
                <a:gd name="T22" fmla="*/ 181 w 592"/>
                <a:gd name="T23" fmla="*/ 774 h 774"/>
                <a:gd name="T24" fmla="*/ 149 w 592"/>
                <a:gd name="T25" fmla="*/ 771 h 774"/>
                <a:gd name="T26" fmla="*/ 118 w 592"/>
                <a:gd name="T27" fmla="*/ 762 h 774"/>
                <a:gd name="T28" fmla="*/ 90 w 592"/>
                <a:gd name="T29" fmla="*/ 750 h 774"/>
                <a:gd name="T30" fmla="*/ 65 w 592"/>
                <a:gd name="T31" fmla="*/ 732 h 774"/>
                <a:gd name="T32" fmla="*/ 43 w 592"/>
                <a:gd name="T33" fmla="*/ 710 h 774"/>
                <a:gd name="T34" fmla="*/ 25 w 592"/>
                <a:gd name="T35" fmla="*/ 685 h 774"/>
                <a:gd name="T36" fmla="*/ 11 w 592"/>
                <a:gd name="T37" fmla="*/ 656 h 774"/>
                <a:gd name="T38" fmla="*/ 3 w 592"/>
                <a:gd name="T39" fmla="*/ 626 h 774"/>
                <a:gd name="T40" fmla="*/ 0 w 592"/>
                <a:gd name="T41" fmla="*/ 593 h 774"/>
                <a:gd name="T42" fmla="*/ 0 w 592"/>
                <a:gd name="T43" fmla="*/ 52 h 774"/>
                <a:gd name="T44" fmla="*/ 4 w 592"/>
                <a:gd name="T45" fmla="*/ 52 h 774"/>
                <a:gd name="T46" fmla="*/ 152 w 592"/>
                <a:gd name="T47" fmla="*/ 45 h 774"/>
                <a:gd name="T48" fmla="*/ 300 w 592"/>
                <a:gd name="T49" fmla="*/ 34 h 774"/>
                <a:gd name="T50" fmla="*/ 447 w 592"/>
                <a:gd name="T51" fmla="*/ 19 h 774"/>
                <a:gd name="T52" fmla="*/ 592 w 592"/>
                <a:gd name="T53" fmla="*/ 0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2" h="774">
                  <a:moveTo>
                    <a:pt x="592" y="0"/>
                  </a:moveTo>
                  <a:lnTo>
                    <a:pt x="592" y="593"/>
                  </a:lnTo>
                  <a:lnTo>
                    <a:pt x="590" y="626"/>
                  </a:lnTo>
                  <a:lnTo>
                    <a:pt x="582" y="656"/>
                  </a:lnTo>
                  <a:lnTo>
                    <a:pt x="568" y="685"/>
                  </a:lnTo>
                  <a:lnTo>
                    <a:pt x="550" y="710"/>
                  </a:lnTo>
                  <a:lnTo>
                    <a:pt x="528" y="732"/>
                  </a:lnTo>
                  <a:lnTo>
                    <a:pt x="503" y="750"/>
                  </a:lnTo>
                  <a:lnTo>
                    <a:pt x="474" y="762"/>
                  </a:lnTo>
                  <a:lnTo>
                    <a:pt x="444" y="771"/>
                  </a:lnTo>
                  <a:lnTo>
                    <a:pt x="411" y="774"/>
                  </a:lnTo>
                  <a:lnTo>
                    <a:pt x="181" y="774"/>
                  </a:lnTo>
                  <a:lnTo>
                    <a:pt x="149" y="771"/>
                  </a:lnTo>
                  <a:lnTo>
                    <a:pt x="118" y="762"/>
                  </a:lnTo>
                  <a:lnTo>
                    <a:pt x="90" y="750"/>
                  </a:lnTo>
                  <a:lnTo>
                    <a:pt x="65" y="732"/>
                  </a:lnTo>
                  <a:lnTo>
                    <a:pt x="43" y="710"/>
                  </a:lnTo>
                  <a:lnTo>
                    <a:pt x="25" y="685"/>
                  </a:lnTo>
                  <a:lnTo>
                    <a:pt x="11" y="656"/>
                  </a:lnTo>
                  <a:lnTo>
                    <a:pt x="3" y="626"/>
                  </a:lnTo>
                  <a:lnTo>
                    <a:pt x="0" y="593"/>
                  </a:lnTo>
                  <a:lnTo>
                    <a:pt x="0" y="52"/>
                  </a:lnTo>
                  <a:lnTo>
                    <a:pt x="4" y="52"/>
                  </a:lnTo>
                  <a:lnTo>
                    <a:pt x="152" y="45"/>
                  </a:lnTo>
                  <a:lnTo>
                    <a:pt x="300" y="34"/>
                  </a:lnTo>
                  <a:lnTo>
                    <a:pt x="447" y="19"/>
                  </a:lnTo>
                  <a:lnTo>
                    <a:pt x="5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5943600" y="2263776"/>
              <a:ext cx="134938" cy="220663"/>
            </a:xfrm>
            <a:custGeom>
              <a:avLst/>
              <a:gdLst>
                <a:gd name="T0" fmla="*/ 592 w 592"/>
                <a:gd name="T1" fmla="*/ 0 h 973"/>
                <a:gd name="T2" fmla="*/ 592 w 592"/>
                <a:gd name="T3" fmla="*/ 792 h 973"/>
                <a:gd name="T4" fmla="*/ 589 w 592"/>
                <a:gd name="T5" fmla="*/ 825 h 973"/>
                <a:gd name="T6" fmla="*/ 581 w 592"/>
                <a:gd name="T7" fmla="*/ 855 h 973"/>
                <a:gd name="T8" fmla="*/ 567 w 592"/>
                <a:gd name="T9" fmla="*/ 884 h 973"/>
                <a:gd name="T10" fmla="*/ 550 w 592"/>
                <a:gd name="T11" fmla="*/ 909 h 973"/>
                <a:gd name="T12" fmla="*/ 528 w 592"/>
                <a:gd name="T13" fmla="*/ 931 h 973"/>
                <a:gd name="T14" fmla="*/ 502 w 592"/>
                <a:gd name="T15" fmla="*/ 949 h 973"/>
                <a:gd name="T16" fmla="*/ 474 w 592"/>
                <a:gd name="T17" fmla="*/ 961 h 973"/>
                <a:gd name="T18" fmla="*/ 444 w 592"/>
                <a:gd name="T19" fmla="*/ 970 h 973"/>
                <a:gd name="T20" fmla="*/ 411 w 592"/>
                <a:gd name="T21" fmla="*/ 973 h 973"/>
                <a:gd name="T22" fmla="*/ 411 w 592"/>
                <a:gd name="T23" fmla="*/ 973 h 973"/>
                <a:gd name="T24" fmla="*/ 181 w 592"/>
                <a:gd name="T25" fmla="*/ 973 h 973"/>
                <a:gd name="T26" fmla="*/ 148 w 592"/>
                <a:gd name="T27" fmla="*/ 970 h 973"/>
                <a:gd name="T28" fmla="*/ 118 w 592"/>
                <a:gd name="T29" fmla="*/ 961 h 973"/>
                <a:gd name="T30" fmla="*/ 90 w 592"/>
                <a:gd name="T31" fmla="*/ 948 h 973"/>
                <a:gd name="T32" fmla="*/ 64 w 592"/>
                <a:gd name="T33" fmla="*/ 930 h 973"/>
                <a:gd name="T34" fmla="*/ 42 w 592"/>
                <a:gd name="T35" fmla="*/ 909 h 973"/>
                <a:gd name="T36" fmla="*/ 25 w 592"/>
                <a:gd name="T37" fmla="*/ 884 h 973"/>
                <a:gd name="T38" fmla="*/ 11 w 592"/>
                <a:gd name="T39" fmla="*/ 855 h 973"/>
                <a:gd name="T40" fmla="*/ 3 w 592"/>
                <a:gd name="T41" fmla="*/ 825 h 973"/>
                <a:gd name="T42" fmla="*/ 0 w 592"/>
                <a:gd name="T43" fmla="*/ 792 h 973"/>
                <a:gd name="T44" fmla="*/ 0 w 592"/>
                <a:gd name="T45" fmla="*/ 157 h 973"/>
                <a:gd name="T46" fmla="*/ 22 w 592"/>
                <a:gd name="T47" fmla="*/ 153 h 973"/>
                <a:gd name="T48" fmla="*/ 160 w 592"/>
                <a:gd name="T49" fmla="*/ 123 h 973"/>
                <a:gd name="T50" fmla="*/ 297 w 592"/>
                <a:gd name="T51" fmla="*/ 89 h 973"/>
                <a:gd name="T52" fmla="*/ 396 w 592"/>
                <a:gd name="T53" fmla="*/ 61 h 973"/>
                <a:gd name="T54" fmla="*/ 495 w 592"/>
                <a:gd name="T55" fmla="*/ 31 h 973"/>
                <a:gd name="T56" fmla="*/ 592 w 592"/>
                <a:gd name="T57" fmla="*/ 0 h 9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92" h="973">
                  <a:moveTo>
                    <a:pt x="592" y="0"/>
                  </a:moveTo>
                  <a:lnTo>
                    <a:pt x="592" y="792"/>
                  </a:lnTo>
                  <a:lnTo>
                    <a:pt x="589" y="825"/>
                  </a:lnTo>
                  <a:lnTo>
                    <a:pt x="581" y="855"/>
                  </a:lnTo>
                  <a:lnTo>
                    <a:pt x="567" y="884"/>
                  </a:lnTo>
                  <a:lnTo>
                    <a:pt x="550" y="909"/>
                  </a:lnTo>
                  <a:lnTo>
                    <a:pt x="528" y="931"/>
                  </a:lnTo>
                  <a:lnTo>
                    <a:pt x="502" y="949"/>
                  </a:lnTo>
                  <a:lnTo>
                    <a:pt x="474" y="961"/>
                  </a:lnTo>
                  <a:lnTo>
                    <a:pt x="444" y="970"/>
                  </a:lnTo>
                  <a:lnTo>
                    <a:pt x="411" y="973"/>
                  </a:lnTo>
                  <a:lnTo>
                    <a:pt x="411" y="973"/>
                  </a:lnTo>
                  <a:lnTo>
                    <a:pt x="181" y="973"/>
                  </a:lnTo>
                  <a:lnTo>
                    <a:pt x="148" y="970"/>
                  </a:lnTo>
                  <a:lnTo>
                    <a:pt x="118" y="961"/>
                  </a:lnTo>
                  <a:lnTo>
                    <a:pt x="90" y="948"/>
                  </a:lnTo>
                  <a:lnTo>
                    <a:pt x="64" y="930"/>
                  </a:lnTo>
                  <a:lnTo>
                    <a:pt x="42" y="909"/>
                  </a:lnTo>
                  <a:lnTo>
                    <a:pt x="25" y="884"/>
                  </a:lnTo>
                  <a:lnTo>
                    <a:pt x="11" y="855"/>
                  </a:lnTo>
                  <a:lnTo>
                    <a:pt x="3" y="825"/>
                  </a:lnTo>
                  <a:lnTo>
                    <a:pt x="0" y="792"/>
                  </a:lnTo>
                  <a:lnTo>
                    <a:pt x="0" y="157"/>
                  </a:lnTo>
                  <a:lnTo>
                    <a:pt x="22" y="153"/>
                  </a:lnTo>
                  <a:lnTo>
                    <a:pt x="160" y="123"/>
                  </a:lnTo>
                  <a:lnTo>
                    <a:pt x="297" y="89"/>
                  </a:lnTo>
                  <a:lnTo>
                    <a:pt x="396" y="61"/>
                  </a:lnTo>
                  <a:lnTo>
                    <a:pt x="495" y="31"/>
                  </a:lnTo>
                  <a:lnTo>
                    <a:pt x="5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6132513" y="2173288"/>
              <a:ext cx="133350" cy="311150"/>
            </a:xfrm>
            <a:custGeom>
              <a:avLst/>
              <a:gdLst>
                <a:gd name="T0" fmla="*/ 592 w 592"/>
                <a:gd name="T1" fmla="*/ 0 h 1374"/>
                <a:gd name="T2" fmla="*/ 592 w 592"/>
                <a:gd name="T3" fmla="*/ 1193 h 1374"/>
                <a:gd name="T4" fmla="*/ 589 w 592"/>
                <a:gd name="T5" fmla="*/ 1226 h 1374"/>
                <a:gd name="T6" fmla="*/ 581 w 592"/>
                <a:gd name="T7" fmla="*/ 1256 h 1374"/>
                <a:gd name="T8" fmla="*/ 567 w 592"/>
                <a:gd name="T9" fmla="*/ 1285 h 1374"/>
                <a:gd name="T10" fmla="*/ 549 w 592"/>
                <a:gd name="T11" fmla="*/ 1310 h 1374"/>
                <a:gd name="T12" fmla="*/ 527 w 592"/>
                <a:gd name="T13" fmla="*/ 1332 h 1374"/>
                <a:gd name="T14" fmla="*/ 502 w 592"/>
                <a:gd name="T15" fmla="*/ 1350 h 1374"/>
                <a:gd name="T16" fmla="*/ 475 w 592"/>
                <a:gd name="T17" fmla="*/ 1362 h 1374"/>
                <a:gd name="T18" fmla="*/ 443 w 592"/>
                <a:gd name="T19" fmla="*/ 1371 h 1374"/>
                <a:gd name="T20" fmla="*/ 412 w 592"/>
                <a:gd name="T21" fmla="*/ 1374 h 1374"/>
                <a:gd name="T22" fmla="*/ 412 w 592"/>
                <a:gd name="T23" fmla="*/ 1374 h 1374"/>
                <a:gd name="T24" fmla="*/ 181 w 592"/>
                <a:gd name="T25" fmla="*/ 1374 h 1374"/>
                <a:gd name="T26" fmla="*/ 148 w 592"/>
                <a:gd name="T27" fmla="*/ 1371 h 1374"/>
                <a:gd name="T28" fmla="*/ 118 w 592"/>
                <a:gd name="T29" fmla="*/ 1362 h 1374"/>
                <a:gd name="T30" fmla="*/ 89 w 592"/>
                <a:gd name="T31" fmla="*/ 1349 h 1374"/>
                <a:gd name="T32" fmla="*/ 64 w 592"/>
                <a:gd name="T33" fmla="*/ 1331 h 1374"/>
                <a:gd name="T34" fmla="*/ 42 w 592"/>
                <a:gd name="T35" fmla="*/ 1310 h 1374"/>
                <a:gd name="T36" fmla="*/ 24 w 592"/>
                <a:gd name="T37" fmla="*/ 1285 h 1374"/>
                <a:gd name="T38" fmla="*/ 11 w 592"/>
                <a:gd name="T39" fmla="*/ 1256 h 1374"/>
                <a:gd name="T40" fmla="*/ 3 w 592"/>
                <a:gd name="T41" fmla="*/ 1226 h 1374"/>
                <a:gd name="T42" fmla="*/ 0 w 592"/>
                <a:gd name="T43" fmla="*/ 1193 h 1374"/>
                <a:gd name="T44" fmla="*/ 0 w 592"/>
                <a:gd name="T45" fmla="*/ 311 h 1374"/>
                <a:gd name="T46" fmla="*/ 44 w 592"/>
                <a:gd name="T47" fmla="*/ 292 h 1374"/>
                <a:gd name="T48" fmla="*/ 148 w 592"/>
                <a:gd name="T49" fmla="*/ 246 h 1374"/>
                <a:gd name="T50" fmla="*/ 250 w 592"/>
                <a:gd name="T51" fmla="*/ 196 h 1374"/>
                <a:gd name="T52" fmla="*/ 350 w 592"/>
                <a:gd name="T53" fmla="*/ 144 h 1374"/>
                <a:gd name="T54" fmla="*/ 446 w 592"/>
                <a:gd name="T55" fmla="*/ 90 h 1374"/>
                <a:gd name="T56" fmla="*/ 540 w 592"/>
                <a:gd name="T57" fmla="*/ 34 h 1374"/>
                <a:gd name="T58" fmla="*/ 592 w 592"/>
                <a:gd name="T59" fmla="*/ 0 h 1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2" h="1374">
                  <a:moveTo>
                    <a:pt x="592" y="0"/>
                  </a:moveTo>
                  <a:lnTo>
                    <a:pt x="592" y="1193"/>
                  </a:lnTo>
                  <a:lnTo>
                    <a:pt x="589" y="1226"/>
                  </a:lnTo>
                  <a:lnTo>
                    <a:pt x="581" y="1256"/>
                  </a:lnTo>
                  <a:lnTo>
                    <a:pt x="567" y="1285"/>
                  </a:lnTo>
                  <a:lnTo>
                    <a:pt x="549" y="1310"/>
                  </a:lnTo>
                  <a:lnTo>
                    <a:pt x="527" y="1332"/>
                  </a:lnTo>
                  <a:lnTo>
                    <a:pt x="502" y="1350"/>
                  </a:lnTo>
                  <a:lnTo>
                    <a:pt x="475" y="1362"/>
                  </a:lnTo>
                  <a:lnTo>
                    <a:pt x="443" y="1371"/>
                  </a:lnTo>
                  <a:lnTo>
                    <a:pt x="412" y="1374"/>
                  </a:lnTo>
                  <a:lnTo>
                    <a:pt x="412" y="1374"/>
                  </a:lnTo>
                  <a:lnTo>
                    <a:pt x="181" y="1374"/>
                  </a:lnTo>
                  <a:lnTo>
                    <a:pt x="148" y="1371"/>
                  </a:lnTo>
                  <a:lnTo>
                    <a:pt x="118" y="1362"/>
                  </a:lnTo>
                  <a:lnTo>
                    <a:pt x="89" y="1349"/>
                  </a:lnTo>
                  <a:lnTo>
                    <a:pt x="64" y="1331"/>
                  </a:lnTo>
                  <a:lnTo>
                    <a:pt x="42" y="1310"/>
                  </a:lnTo>
                  <a:lnTo>
                    <a:pt x="24" y="1285"/>
                  </a:lnTo>
                  <a:lnTo>
                    <a:pt x="11" y="1256"/>
                  </a:lnTo>
                  <a:lnTo>
                    <a:pt x="3" y="1226"/>
                  </a:lnTo>
                  <a:lnTo>
                    <a:pt x="0" y="1193"/>
                  </a:lnTo>
                  <a:lnTo>
                    <a:pt x="0" y="311"/>
                  </a:lnTo>
                  <a:lnTo>
                    <a:pt x="44" y="292"/>
                  </a:lnTo>
                  <a:lnTo>
                    <a:pt x="148" y="246"/>
                  </a:lnTo>
                  <a:lnTo>
                    <a:pt x="250" y="196"/>
                  </a:lnTo>
                  <a:lnTo>
                    <a:pt x="350" y="144"/>
                  </a:lnTo>
                  <a:lnTo>
                    <a:pt x="446" y="90"/>
                  </a:lnTo>
                  <a:lnTo>
                    <a:pt x="540" y="34"/>
                  </a:lnTo>
                  <a:lnTo>
                    <a:pt x="5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6319838" y="1970088"/>
              <a:ext cx="134938" cy="514350"/>
            </a:xfrm>
            <a:custGeom>
              <a:avLst/>
              <a:gdLst>
                <a:gd name="T0" fmla="*/ 593 w 593"/>
                <a:gd name="T1" fmla="*/ 0 h 2269"/>
                <a:gd name="T2" fmla="*/ 593 w 593"/>
                <a:gd name="T3" fmla="*/ 2087 h 2269"/>
                <a:gd name="T4" fmla="*/ 589 w 593"/>
                <a:gd name="T5" fmla="*/ 2120 h 2269"/>
                <a:gd name="T6" fmla="*/ 582 w 593"/>
                <a:gd name="T7" fmla="*/ 2150 h 2269"/>
                <a:gd name="T8" fmla="*/ 568 w 593"/>
                <a:gd name="T9" fmla="*/ 2179 h 2269"/>
                <a:gd name="T10" fmla="*/ 551 w 593"/>
                <a:gd name="T11" fmla="*/ 2204 h 2269"/>
                <a:gd name="T12" fmla="*/ 529 w 593"/>
                <a:gd name="T13" fmla="*/ 2226 h 2269"/>
                <a:gd name="T14" fmla="*/ 503 w 593"/>
                <a:gd name="T15" fmla="*/ 2244 h 2269"/>
                <a:gd name="T16" fmla="*/ 475 w 593"/>
                <a:gd name="T17" fmla="*/ 2257 h 2269"/>
                <a:gd name="T18" fmla="*/ 445 w 593"/>
                <a:gd name="T19" fmla="*/ 2266 h 2269"/>
                <a:gd name="T20" fmla="*/ 412 w 593"/>
                <a:gd name="T21" fmla="*/ 2269 h 2269"/>
                <a:gd name="T22" fmla="*/ 182 w 593"/>
                <a:gd name="T23" fmla="*/ 2269 h 2269"/>
                <a:gd name="T24" fmla="*/ 150 w 593"/>
                <a:gd name="T25" fmla="*/ 2266 h 2269"/>
                <a:gd name="T26" fmla="*/ 119 w 593"/>
                <a:gd name="T27" fmla="*/ 2257 h 2269"/>
                <a:gd name="T28" fmla="*/ 91 w 593"/>
                <a:gd name="T29" fmla="*/ 2244 h 2269"/>
                <a:gd name="T30" fmla="*/ 66 w 593"/>
                <a:gd name="T31" fmla="*/ 2226 h 2269"/>
                <a:gd name="T32" fmla="*/ 43 w 593"/>
                <a:gd name="T33" fmla="*/ 2204 h 2269"/>
                <a:gd name="T34" fmla="*/ 26 w 593"/>
                <a:gd name="T35" fmla="*/ 2179 h 2269"/>
                <a:gd name="T36" fmla="*/ 12 w 593"/>
                <a:gd name="T37" fmla="*/ 2150 h 2269"/>
                <a:gd name="T38" fmla="*/ 4 w 593"/>
                <a:gd name="T39" fmla="*/ 2120 h 2269"/>
                <a:gd name="T40" fmla="*/ 0 w 593"/>
                <a:gd name="T41" fmla="*/ 2087 h 2269"/>
                <a:gd name="T42" fmla="*/ 0 w 593"/>
                <a:gd name="T43" fmla="*/ 721 h 2269"/>
                <a:gd name="T44" fmla="*/ 75 w 593"/>
                <a:gd name="T45" fmla="*/ 658 h 2269"/>
                <a:gd name="T46" fmla="*/ 151 w 593"/>
                <a:gd name="T47" fmla="*/ 590 h 2269"/>
                <a:gd name="T48" fmla="*/ 222 w 593"/>
                <a:gd name="T49" fmla="*/ 518 h 2269"/>
                <a:gd name="T50" fmla="*/ 289 w 593"/>
                <a:gd name="T51" fmla="*/ 446 h 2269"/>
                <a:gd name="T52" fmla="*/ 352 w 593"/>
                <a:gd name="T53" fmla="*/ 371 h 2269"/>
                <a:gd name="T54" fmla="*/ 412 w 593"/>
                <a:gd name="T55" fmla="*/ 296 h 2269"/>
                <a:gd name="T56" fmla="*/ 467 w 593"/>
                <a:gd name="T57" fmla="*/ 218 h 2269"/>
                <a:gd name="T58" fmla="*/ 513 w 593"/>
                <a:gd name="T59" fmla="*/ 147 h 2269"/>
                <a:gd name="T60" fmla="*/ 555 w 593"/>
                <a:gd name="T61" fmla="*/ 73 h 2269"/>
                <a:gd name="T62" fmla="*/ 593 w 593"/>
                <a:gd name="T63" fmla="*/ 0 h 2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3" h="2269">
                  <a:moveTo>
                    <a:pt x="593" y="0"/>
                  </a:moveTo>
                  <a:lnTo>
                    <a:pt x="593" y="2087"/>
                  </a:lnTo>
                  <a:lnTo>
                    <a:pt x="589" y="2120"/>
                  </a:lnTo>
                  <a:lnTo>
                    <a:pt x="582" y="2150"/>
                  </a:lnTo>
                  <a:lnTo>
                    <a:pt x="568" y="2179"/>
                  </a:lnTo>
                  <a:lnTo>
                    <a:pt x="551" y="2204"/>
                  </a:lnTo>
                  <a:lnTo>
                    <a:pt x="529" y="2226"/>
                  </a:lnTo>
                  <a:lnTo>
                    <a:pt x="503" y="2244"/>
                  </a:lnTo>
                  <a:lnTo>
                    <a:pt x="475" y="2257"/>
                  </a:lnTo>
                  <a:lnTo>
                    <a:pt x="445" y="2266"/>
                  </a:lnTo>
                  <a:lnTo>
                    <a:pt x="412" y="2269"/>
                  </a:lnTo>
                  <a:lnTo>
                    <a:pt x="182" y="2269"/>
                  </a:lnTo>
                  <a:lnTo>
                    <a:pt x="150" y="2266"/>
                  </a:lnTo>
                  <a:lnTo>
                    <a:pt x="119" y="2257"/>
                  </a:lnTo>
                  <a:lnTo>
                    <a:pt x="91" y="2244"/>
                  </a:lnTo>
                  <a:lnTo>
                    <a:pt x="66" y="2226"/>
                  </a:lnTo>
                  <a:lnTo>
                    <a:pt x="43" y="2204"/>
                  </a:lnTo>
                  <a:lnTo>
                    <a:pt x="26" y="2179"/>
                  </a:lnTo>
                  <a:lnTo>
                    <a:pt x="12" y="2150"/>
                  </a:lnTo>
                  <a:lnTo>
                    <a:pt x="4" y="2120"/>
                  </a:lnTo>
                  <a:lnTo>
                    <a:pt x="0" y="2087"/>
                  </a:lnTo>
                  <a:lnTo>
                    <a:pt x="0" y="721"/>
                  </a:lnTo>
                  <a:lnTo>
                    <a:pt x="75" y="658"/>
                  </a:lnTo>
                  <a:lnTo>
                    <a:pt x="151" y="590"/>
                  </a:lnTo>
                  <a:lnTo>
                    <a:pt x="222" y="518"/>
                  </a:lnTo>
                  <a:lnTo>
                    <a:pt x="289" y="446"/>
                  </a:lnTo>
                  <a:lnTo>
                    <a:pt x="352" y="371"/>
                  </a:lnTo>
                  <a:lnTo>
                    <a:pt x="412" y="296"/>
                  </a:lnTo>
                  <a:lnTo>
                    <a:pt x="467" y="218"/>
                  </a:lnTo>
                  <a:lnTo>
                    <a:pt x="513" y="147"/>
                  </a:lnTo>
                  <a:lnTo>
                    <a:pt x="555" y="73"/>
                  </a:lnTo>
                  <a:lnTo>
                    <a:pt x="5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5718175" y="1722438"/>
              <a:ext cx="785813" cy="573088"/>
            </a:xfrm>
            <a:custGeom>
              <a:avLst/>
              <a:gdLst>
                <a:gd name="T0" fmla="*/ 3126 w 3465"/>
                <a:gd name="T1" fmla="*/ 2 h 2528"/>
                <a:gd name="T2" fmla="*/ 3157 w 3465"/>
                <a:gd name="T3" fmla="*/ 15 h 2528"/>
                <a:gd name="T4" fmla="*/ 3184 w 3465"/>
                <a:gd name="T5" fmla="*/ 40 h 2528"/>
                <a:gd name="T6" fmla="*/ 3460 w 3465"/>
                <a:gd name="T7" fmla="*/ 445 h 2528"/>
                <a:gd name="T8" fmla="*/ 3464 w 3465"/>
                <a:gd name="T9" fmla="*/ 488 h 2528"/>
                <a:gd name="T10" fmla="*/ 3449 w 3465"/>
                <a:gd name="T11" fmla="*/ 527 h 2528"/>
                <a:gd name="T12" fmla="*/ 3418 w 3465"/>
                <a:gd name="T13" fmla="*/ 555 h 2528"/>
                <a:gd name="T14" fmla="*/ 3375 w 3465"/>
                <a:gd name="T15" fmla="*/ 566 h 2528"/>
                <a:gd name="T16" fmla="*/ 3281 w 3465"/>
                <a:gd name="T17" fmla="*/ 639 h 2528"/>
                <a:gd name="T18" fmla="*/ 3248 w 3465"/>
                <a:gd name="T19" fmla="*/ 783 h 2528"/>
                <a:gd name="T20" fmla="*/ 3179 w 3465"/>
                <a:gd name="T21" fmla="*/ 973 h 2528"/>
                <a:gd name="T22" fmla="*/ 3085 w 3465"/>
                <a:gd name="T23" fmla="*/ 1158 h 2528"/>
                <a:gd name="T24" fmla="*/ 2965 w 3465"/>
                <a:gd name="T25" fmla="*/ 1336 h 2528"/>
                <a:gd name="T26" fmla="*/ 2821 w 3465"/>
                <a:gd name="T27" fmla="*/ 1506 h 2528"/>
                <a:gd name="T28" fmla="*/ 2655 w 3465"/>
                <a:gd name="T29" fmla="*/ 1666 h 2528"/>
                <a:gd name="T30" fmla="*/ 2500 w 3465"/>
                <a:gd name="T31" fmla="*/ 1791 h 2528"/>
                <a:gd name="T32" fmla="*/ 2361 w 3465"/>
                <a:gd name="T33" fmla="*/ 1888 h 2528"/>
                <a:gd name="T34" fmla="*/ 2191 w 3465"/>
                <a:gd name="T35" fmla="*/ 1993 h 2528"/>
                <a:gd name="T36" fmla="*/ 1951 w 3465"/>
                <a:gd name="T37" fmla="*/ 2118 h 2528"/>
                <a:gd name="T38" fmla="*/ 1707 w 3465"/>
                <a:gd name="T39" fmla="*/ 2223 h 2528"/>
                <a:gd name="T40" fmla="*/ 1482 w 3465"/>
                <a:gd name="T41" fmla="*/ 2304 h 2528"/>
                <a:gd name="T42" fmla="*/ 1263 w 3465"/>
                <a:gd name="T43" fmla="*/ 2368 h 2528"/>
                <a:gd name="T44" fmla="*/ 995 w 3465"/>
                <a:gd name="T45" fmla="*/ 2431 h 2528"/>
                <a:gd name="T46" fmla="*/ 757 w 3465"/>
                <a:gd name="T47" fmla="*/ 2473 h 2528"/>
                <a:gd name="T48" fmla="*/ 464 w 3465"/>
                <a:gd name="T49" fmla="*/ 2508 h 2528"/>
                <a:gd name="T50" fmla="*/ 165 w 3465"/>
                <a:gd name="T51" fmla="*/ 2525 h 2528"/>
                <a:gd name="T52" fmla="*/ 91 w 3465"/>
                <a:gd name="T53" fmla="*/ 2528 h 2528"/>
                <a:gd name="T54" fmla="*/ 45 w 3465"/>
                <a:gd name="T55" fmla="*/ 2515 h 2528"/>
                <a:gd name="T56" fmla="*/ 13 w 3465"/>
                <a:gd name="T57" fmla="*/ 2483 h 2528"/>
                <a:gd name="T58" fmla="*/ 0 w 3465"/>
                <a:gd name="T59" fmla="*/ 2437 h 2528"/>
                <a:gd name="T60" fmla="*/ 3 w 3465"/>
                <a:gd name="T61" fmla="*/ 2233 h 2528"/>
                <a:gd name="T62" fmla="*/ 26 w 3465"/>
                <a:gd name="T63" fmla="*/ 2194 h 2528"/>
                <a:gd name="T64" fmla="*/ 65 w 3465"/>
                <a:gd name="T65" fmla="*/ 2170 h 2528"/>
                <a:gd name="T66" fmla="*/ 164 w 3465"/>
                <a:gd name="T67" fmla="*/ 2164 h 2528"/>
                <a:gd name="T68" fmla="*/ 463 w 3465"/>
                <a:gd name="T69" fmla="*/ 2145 h 2528"/>
                <a:gd name="T70" fmla="*/ 756 w 3465"/>
                <a:gd name="T71" fmla="*/ 2107 h 2528"/>
                <a:gd name="T72" fmla="*/ 994 w 3465"/>
                <a:gd name="T73" fmla="*/ 2062 h 2528"/>
                <a:gd name="T74" fmla="*/ 1169 w 3465"/>
                <a:gd name="T75" fmla="*/ 2020 h 2528"/>
                <a:gd name="T76" fmla="*/ 1383 w 3465"/>
                <a:gd name="T77" fmla="*/ 1955 h 2528"/>
                <a:gd name="T78" fmla="*/ 1587 w 3465"/>
                <a:gd name="T79" fmla="*/ 1882 h 2528"/>
                <a:gd name="T80" fmla="*/ 1825 w 3465"/>
                <a:gd name="T81" fmla="*/ 1778 h 2528"/>
                <a:gd name="T82" fmla="*/ 2019 w 3465"/>
                <a:gd name="T83" fmla="*/ 1675 h 2528"/>
                <a:gd name="T84" fmla="*/ 2195 w 3465"/>
                <a:gd name="T85" fmla="*/ 1565 h 2528"/>
                <a:gd name="T86" fmla="*/ 2347 w 3465"/>
                <a:gd name="T87" fmla="*/ 1453 h 2528"/>
                <a:gd name="T88" fmla="*/ 2482 w 3465"/>
                <a:gd name="T89" fmla="*/ 1334 h 2528"/>
                <a:gd name="T90" fmla="*/ 2602 w 3465"/>
                <a:gd name="T91" fmla="*/ 1210 h 2528"/>
                <a:gd name="T92" fmla="*/ 2692 w 3465"/>
                <a:gd name="T93" fmla="*/ 1097 h 2528"/>
                <a:gd name="T94" fmla="*/ 2776 w 3465"/>
                <a:gd name="T95" fmla="*/ 969 h 2528"/>
                <a:gd name="T96" fmla="*/ 2855 w 3465"/>
                <a:gd name="T97" fmla="*/ 810 h 2528"/>
                <a:gd name="T98" fmla="*/ 2910 w 3465"/>
                <a:gd name="T99" fmla="*/ 648 h 2528"/>
                <a:gd name="T100" fmla="*/ 2843 w 3465"/>
                <a:gd name="T101" fmla="*/ 566 h 2528"/>
                <a:gd name="T102" fmla="*/ 2800 w 3465"/>
                <a:gd name="T103" fmla="*/ 555 h 2528"/>
                <a:gd name="T104" fmla="*/ 2769 w 3465"/>
                <a:gd name="T105" fmla="*/ 527 h 2528"/>
                <a:gd name="T106" fmla="*/ 2754 w 3465"/>
                <a:gd name="T107" fmla="*/ 488 h 2528"/>
                <a:gd name="T108" fmla="*/ 2758 w 3465"/>
                <a:gd name="T109" fmla="*/ 445 h 2528"/>
                <a:gd name="T110" fmla="*/ 3035 w 3465"/>
                <a:gd name="T111" fmla="*/ 40 h 2528"/>
                <a:gd name="T112" fmla="*/ 3061 w 3465"/>
                <a:gd name="T113" fmla="*/ 15 h 2528"/>
                <a:gd name="T114" fmla="*/ 3092 w 3465"/>
                <a:gd name="T115" fmla="*/ 2 h 2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65" h="2528">
                  <a:moveTo>
                    <a:pt x="3109" y="0"/>
                  </a:moveTo>
                  <a:lnTo>
                    <a:pt x="3126" y="2"/>
                  </a:lnTo>
                  <a:lnTo>
                    <a:pt x="3142" y="6"/>
                  </a:lnTo>
                  <a:lnTo>
                    <a:pt x="3157" y="15"/>
                  </a:lnTo>
                  <a:lnTo>
                    <a:pt x="3171" y="25"/>
                  </a:lnTo>
                  <a:lnTo>
                    <a:pt x="3184" y="40"/>
                  </a:lnTo>
                  <a:lnTo>
                    <a:pt x="3449" y="424"/>
                  </a:lnTo>
                  <a:lnTo>
                    <a:pt x="3460" y="445"/>
                  </a:lnTo>
                  <a:lnTo>
                    <a:pt x="3465" y="466"/>
                  </a:lnTo>
                  <a:lnTo>
                    <a:pt x="3464" y="488"/>
                  </a:lnTo>
                  <a:lnTo>
                    <a:pt x="3459" y="508"/>
                  </a:lnTo>
                  <a:lnTo>
                    <a:pt x="3449" y="527"/>
                  </a:lnTo>
                  <a:lnTo>
                    <a:pt x="3436" y="543"/>
                  </a:lnTo>
                  <a:lnTo>
                    <a:pt x="3418" y="555"/>
                  </a:lnTo>
                  <a:lnTo>
                    <a:pt x="3398" y="563"/>
                  </a:lnTo>
                  <a:lnTo>
                    <a:pt x="3375" y="566"/>
                  </a:lnTo>
                  <a:lnTo>
                    <a:pt x="3292" y="566"/>
                  </a:lnTo>
                  <a:lnTo>
                    <a:pt x="3281" y="639"/>
                  </a:lnTo>
                  <a:lnTo>
                    <a:pt x="3266" y="712"/>
                  </a:lnTo>
                  <a:lnTo>
                    <a:pt x="3248" y="783"/>
                  </a:lnTo>
                  <a:lnTo>
                    <a:pt x="3216" y="879"/>
                  </a:lnTo>
                  <a:lnTo>
                    <a:pt x="3179" y="973"/>
                  </a:lnTo>
                  <a:lnTo>
                    <a:pt x="3135" y="1065"/>
                  </a:lnTo>
                  <a:lnTo>
                    <a:pt x="3085" y="1158"/>
                  </a:lnTo>
                  <a:lnTo>
                    <a:pt x="3028" y="1248"/>
                  </a:lnTo>
                  <a:lnTo>
                    <a:pt x="2965" y="1336"/>
                  </a:lnTo>
                  <a:lnTo>
                    <a:pt x="2896" y="1422"/>
                  </a:lnTo>
                  <a:lnTo>
                    <a:pt x="2821" y="1506"/>
                  </a:lnTo>
                  <a:lnTo>
                    <a:pt x="2742" y="1587"/>
                  </a:lnTo>
                  <a:lnTo>
                    <a:pt x="2655" y="1666"/>
                  </a:lnTo>
                  <a:lnTo>
                    <a:pt x="2580" y="1729"/>
                  </a:lnTo>
                  <a:lnTo>
                    <a:pt x="2500" y="1791"/>
                  </a:lnTo>
                  <a:lnTo>
                    <a:pt x="2417" y="1851"/>
                  </a:lnTo>
                  <a:lnTo>
                    <a:pt x="2361" y="1888"/>
                  </a:lnTo>
                  <a:lnTo>
                    <a:pt x="2305" y="1925"/>
                  </a:lnTo>
                  <a:lnTo>
                    <a:pt x="2191" y="1993"/>
                  </a:lnTo>
                  <a:lnTo>
                    <a:pt x="2074" y="2057"/>
                  </a:lnTo>
                  <a:lnTo>
                    <a:pt x="1951" y="2118"/>
                  </a:lnTo>
                  <a:lnTo>
                    <a:pt x="1825" y="2175"/>
                  </a:lnTo>
                  <a:lnTo>
                    <a:pt x="1707" y="2223"/>
                  </a:lnTo>
                  <a:lnTo>
                    <a:pt x="1587" y="2268"/>
                  </a:lnTo>
                  <a:lnTo>
                    <a:pt x="1482" y="2304"/>
                  </a:lnTo>
                  <a:lnTo>
                    <a:pt x="1373" y="2338"/>
                  </a:lnTo>
                  <a:lnTo>
                    <a:pt x="1263" y="2368"/>
                  </a:lnTo>
                  <a:lnTo>
                    <a:pt x="1130" y="2402"/>
                  </a:lnTo>
                  <a:lnTo>
                    <a:pt x="995" y="2431"/>
                  </a:lnTo>
                  <a:lnTo>
                    <a:pt x="877" y="2453"/>
                  </a:lnTo>
                  <a:lnTo>
                    <a:pt x="757" y="2473"/>
                  </a:lnTo>
                  <a:lnTo>
                    <a:pt x="611" y="2493"/>
                  </a:lnTo>
                  <a:lnTo>
                    <a:pt x="464" y="2508"/>
                  </a:lnTo>
                  <a:lnTo>
                    <a:pt x="315" y="2519"/>
                  </a:lnTo>
                  <a:lnTo>
                    <a:pt x="165" y="2525"/>
                  </a:lnTo>
                  <a:lnTo>
                    <a:pt x="92" y="2528"/>
                  </a:lnTo>
                  <a:lnTo>
                    <a:pt x="91" y="2528"/>
                  </a:lnTo>
                  <a:lnTo>
                    <a:pt x="67" y="2524"/>
                  </a:lnTo>
                  <a:lnTo>
                    <a:pt x="45" y="2515"/>
                  </a:lnTo>
                  <a:lnTo>
                    <a:pt x="27" y="2501"/>
                  </a:lnTo>
                  <a:lnTo>
                    <a:pt x="13" y="2483"/>
                  </a:lnTo>
                  <a:lnTo>
                    <a:pt x="3" y="2461"/>
                  </a:lnTo>
                  <a:lnTo>
                    <a:pt x="0" y="2437"/>
                  </a:lnTo>
                  <a:lnTo>
                    <a:pt x="0" y="2257"/>
                  </a:lnTo>
                  <a:lnTo>
                    <a:pt x="3" y="2233"/>
                  </a:lnTo>
                  <a:lnTo>
                    <a:pt x="13" y="2212"/>
                  </a:lnTo>
                  <a:lnTo>
                    <a:pt x="26" y="2194"/>
                  </a:lnTo>
                  <a:lnTo>
                    <a:pt x="44" y="2179"/>
                  </a:lnTo>
                  <a:lnTo>
                    <a:pt x="65" y="2170"/>
                  </a:lnTo>
                  <a:lnTo>
                    <a:pt x="89" y="2166"/>
                  </a:lnTo>
                  <a:lnTo>
                    <a:pt x="164" y="2164"/>
                  </a:lnTo>
                  <a:lnTo>
                    <a:pt x="314" y="2157"/>
                  </a:lnTo>
                  <a:lnTo>
                    <a:pt x="463" y="2145"/>
                  </a:lnTo>
                  <a:lnTo>
                    <a:pt x="610" y="2129"/>
                  </a:lnTo>
                  <a:lnTo>
                    <a:pt x="756" y="2107"/>
                  </a:lnTo>
                  <a:lnTo>
                    <a:pt x="876" y="2086"/>
                  </a:lnTo>
                  <a:lnTo>
                    <a:pt x="994" y="2062"/>
                  </a:lnTo>
                  <a:lnTo>
                    <a:pt x="1083" y="2042"/>
                  </a:lnTo>
                  <a:lnTo>
                    <a:pt x="1169" y="2020"/>
                  </a:lnTo>
                  <a:lnTo>
                    <a:pt x="1277" y="1988"/>
                  </a:lnTo>
                  <a:lnTo>
                    <a:pt x="1383" y="1955"/>
                  </a:lnTo>
                  <a:lnTo>
                    <a:pt x="1486" y="1920"/>
                  </a:lnTo>
                  <a:lnTo>
                    <a:pt x="1587" y="1882"/>
                  </a:lnTo>
                  <a:lnTo>
                    <a:pt x="1707" y="1833"/>
                  </a:lnTo>
                  <a:lnTo>
                    <a:pt x="1825" y="1778"/>
                  </a:lnTo>
                  <a:lnTo>
                    <a:pt x="1924" y="1728"/>
                  </a:lnTo>
                  <a:lnTo>
                    <a:pt x="2019" y="1675"/>
                  </a:lnTo>
                  <a:lnTo>
                    <a:pt x="2112" y="1620"/>
                  </a:lnTo>
                  <a:lnTo>
                    <a:pt x="2195" y="1565"/>
                  </a:lnTo>
                  <a:lnTo>
                    <a:pt x="2272" y="1510"/>
                  </a:lnTo>
                  <a:lnTo>
                    <a:pt x="2347" y="1453"/>
                  </a:lnTo>
                  <a:lnTo>
                    <a:pt x="2417" y="1394"/>
                  </a:lnTo>
                  <a:lnTo>
                    <a:pt x="2482" y="1334"/>
                  </a:lnTo>
                  <a:lnTo>
                    <a:pt x="2544" y="1273"/>
                  </a:lnTo>
                  <a:lnTo>
                    <a:pt x="2602" y="1210"/>
                  </a:lnTo>
                  <a:lnTo>
                    <a:pt x="2654" y="1146"/>
                  </a:lnTo>
                  <a:lnTo>
                    <a:pt x="2692" y="1097"/>
                  </a:lnTo>
                  <a:lnTo>
                    <a:pt x="2728" y="1046"/>
                  </a:lnTo>
                  <a:lnTo>
                    <a:pt x="2776" y="969"/>
                  </a:lnTo>
                  <a:lnTo>
                    <a:pt x="2819" y="890"/>
                  </a:lnTo>
                  <a:lnTo>
                    <a:pt x="2855" y="810"/>
                  </a:lnTo>
                  <a:lnTo>
                    <a:pt x="2885" y="729"/>
                  </a:lnTo>
                  <a:lnTo>
                    <a:pt x="2910" y="648"/>
                  </a:lnTo>
                  <a:lnTo>
                    <a:pt x="2926" y="566"/>
                  </a:lnTo>
                  <a:lnTo>
                    <a:pt x="2843" y="566"/>
                  </a:lnTo>
                  <a:lnTo>
                    <a:pt x="2820" y="563"/>
                  </a:lnTo>
                  <a:lnTo>
                    <a:pt x="2800" y="555"/>
                  </a:lnTo>
                  <a:lnTo>
                    <a:pt x="2783" y="543"/>
                  </a:lnTo>
                  <a:lnTo>
                    <a:pt x="2769" y="527"/>
                  </a:lnTo>
                  <a:lnTo>
                    <a:pt x="2759" y="508"/>
                  </a:lnTo>
                  <a:lnTo>
                    <a:pt x="2754" y="488"/>
                  </a:lnTo>
                  <a:lnTo>
                    <a:pt x="2753" y="466"/>
                  </a:lnTo>
                  <a:lnTo>
                    <a:pt x="2758" y="445"/>
                  </a:lnTo>
                  <a:lnTo>
                    <a:pt x="2769" y="424"/>
                  </a:lnTo>
                  <a:lnTo>
                    <a:pt x="3035" y="40"/>
                  </a:lnTo>
                  <a:lnTo>
                    <a:pt x="3046" y="25"/>
                  </a:lnTo>
                  <a:lnTo>
                    <a:pt x="3061" y="15"/>
                  </a:lnTo>
                  <a:lnTo>
                    <a:pt x="3075" y="6"/>
                  </a:lnTo>
                  <a:lnTo>
                    <a:pt x="3092" y="2"/>
                  </a:lnTo>
                  <a:lnTo>
                    <a:pt x="31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27663" y="296735"/>
            <a:ext cx="67839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66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</a:t>
            </a:r>
            <a:endParaRPr lang="en-US" sz="66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/>
          </p:nvPr>
        </p:nvGraphicFramePr>
        <p:xfrm>
          <a:off x="803275" y="1648455"/>
          <a:ext cx="10585448" cy="47682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3181">
                  <a:extLst>
                    <a:ext uri="{9D8B030D-6E8A-4147-A177-3AD203B41FA5}">
                      <a16:colId xmlns:a16="http://schemas.microsoft.com/office/drawing/2014/main" val="2753012225"/>
                    </a:ext>
                  </a:extLst>
                </a:gridCol>
                <a:gridCol w="1323181">
                  <a:extLst>
                    <a:ext uri="{9D8B030D-6E8A-4147-A177-3AD203B41FA5}">
                      <a16:colId xmlns:a16="http://schemas.microsoft.com/office/drawing/2014/main" val="2234649681"/>
                    </a:ext>
                  </a:extLst>
                </a:gridCol>
                <a:gridCol w="1323181">
                  <a:extLst>
                    <a:ext uri="{9D8B030D-6E8A-4147-A177-3AD203B41FA5}">
                      <a16:colId xmlns:a16="http://schemas.microsoft.com/office/drawing/2014/main" val="2774293222"/>
                    </a:ext>
                  </a:extLst>
                </a:gridCol>
                <a:gridCol w="1323181">
                  <a:extLst>
                    <a:ext uri="{9D8B030D-6E8A-4147-A177-3AD203B41FA5}">
                      <a16:colId xmlns:a16="http://schemas.microsoft.com/office/drawing/2014/main" val="3823744816"/>
                    </a:ext>
                  </a:extLst>
                </a:gridCol>
                <a:gridCol w="1323181">
                  <a:extLst>
                    <a:ext uri="{9D8B030D-6E8A-4147-A177-3AD203B41FA5}">
                      <a16:colId xmlns:a16="http://schemas.microsoft.com/office/drawing/2014/main" val="1854678022"/>
                    </a:ext>
                  </a:extLst>
                </a:gridCol>
                <a:gridCol w="1323181">
                  <a:extLst>
                    <a:ext uri="{9D8B030D-6E8A-4147-A177-3AD203B41FA5}">
                      <a16:colId xmlns:a16="http://schemas.microsoft.com/office/drawing/2014/main" val="1675287392"/>
                    </a:ext>
                  </a:extLst>
                </a:gridCol>
                <a:gridCol w="1323181">
                  <a:extLst>
                    <a:ext uri="{9D8B030D-6E8A-4147-A177-3AD203B41FA5}">
                      <a16:colId xmlns:a16="http://schemas.microsoft.com/office/drawing/2014/main" val="1282620131"/>
                    </a:ext>
                  </a:extLst>
                </a:gridCol>
                <a:gridCol w="1323181">
                  <a:extLst>
                    <a:ext uri="{9D8B030D-6E8A-4147-A177-3AD203B41FA5}">
                      <a16:colId xmlns:a16="http://schemas.microsoft.com/office/drawing/2014/main" val="66833053"/>
                    </a:ext>
                  </a:extLst>
                </a:gridCol>
              </a:tblGrid>
              <a:tr h="681174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8891895"/>
                  </a:ext>
                </a:extLst>
              </a:tr>
              <a:tr h="681174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8024011"/>
                  </a:ext>
                </a:extLst>
              </a:tr>
              <a:tr h="681174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192178"/>
                  </a:ext>
                </a:extLst>
              </a:tr>
              <a:tr h="681174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4501199"/>
                  </a:ext>
                </a:extLst>
              </a:tr>
              <a:tr h="681174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6705145"/>
                  </a:ext>
                </a:extLst>
              </a:tr>
              <a:tr h="681174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5415706"/>
                  </a:ext>
                </a:extLst>
              </a:tr>
              <a:tr h="681174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04273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75308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-1" y="0"/>
            <a:ext cx="806055" cy="135172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19468" y="758400"/>
            <a:ext cx="49247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b="1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새로운 판매전략 기획의도</a:t>
            </a:r>
            <a:endParaRPr lang="en-US" sz="3600" b="1" dirty="0">
              <a:ln>
                <a:solidFill>
                  <a:schemeClr val="accent1"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42101" y="358290"/>
            <a:ext cx="25346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왜 기획하게 되었는가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?</a:t>
            </a:r>
            <a:endParaRPr lang="en-US" sz="2000" dirty="0">
              <a:ln>
                <a:solidFill>
                  <a:schemeClr val="accent1"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0" y="6639339"/>
            <a:ext cx="12192000" cy="2186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그룹 8"/>
          <p:cNvGrpSpPr/>
          <p:nvPr/>
        </p:nvGrpSpPr>
        <p:grpSpPr>
          <a:xfrm>
            <a:off x="11449878" y="198439"/>
            <a:ext cx="474249" cy="459878"/>
            <a:chOff x="5718175" y="1722438"/>
            <a:chExt cx="785813" cy="762001"/>
          </a:xfrm>
          <a:solidFill>
            <a:schemeClr val="tx1"/>
          </a:solidFill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5754688" y="2308226"/>
              <a:ext cx="134938" cy="176213"/>
            </a:xfrm>
            <a:custGeom>
              <a:avLst/>
              <a:gdLst>
                <a:gd name="T0" fmla="*/ 592 w 592"/>
                <a:gd name="T1" fmla="*/ 0 h 774"/>
                <a:gd name="T2" fmla="*/ 592 w 592"/>
                <a:gd name="T3" fmla="*/ 593 h 774"/>
                <a:gd name="T4" fmla="*/ 590 w 592"/>
                <a:gd name="T5" fmla="*/ 626 h 774"/>
                <a:gd name="T6" fmla="*/ 582 w 592"/>
                <a:gd name="T7" fmla="*/ 656 h 774"/>
                <a:gd name="T8" fmla="*/ 568 w 592"/>
                <a:gd name="T9" fmla="*/ 685 h 774"/>
                <a:gd name="T10" fmla="*/ 550 w 592"/>
                <a:gd name="T11" fmla="*/ 710 h 774"/>
                <a:gd name="T12" fmla="*/ 528 w 592"/>
                <a:gd name="T13" fmla="*/ 732 h 774"/>
                <a:gd name="T14" fmla="*/ 503 w 592"/>
                <a:gd name="T15" fmla="*/ 750 h 774"/>
                <a:gd name="T16" fmla="*/ 474 w 592"/>
                <a:gd name="T17" fmla="*/ 762 h 774"/>
                <a:gd name="T18" fmla="*/ 444 w 592"/>
                <a:gd name="T19" fmla="*/ 771 h 774"/>
                <a:gd name="T20" fmla="*/ 411 w 592"/>
                <a:gd name="T21" fmla="*/ 774 h 774"/>
                <a:gd name="T22" fmla="*/ 181 w 592"/>
                <a:gd name="T23" fmla="*/ 774 h 774"/>
                <a:gd name="T24" fmla="*/ 149 w 592"/>
                <a:gd name="T25" fmla="*/ 771 h 774"/>
                <a:gd name="T26" fmla="*/ 118 w 592"/>
                <a:gd name="T27" fmla="*/ 762 h 774"/>
                <a:gd name="T28" fmla="*/ 90 w 592"/>
                <a:gd name="T29" fmla="*/ 750 h 774"/>
                <a:gd name="T30" fmla="*/ 65 w 592"/>
                <a:gd name="T31" fmla="*/ 732 h 774"/>
                <a:gd name="T32" fmla="*/ 43 w 592"/>
                <a:gd name="T33" fmla="*/ 710 h 774"/>
                <a:gd name="T34" fmla="*/ 25 w 592"/>
                <a:gd name="T35" fmla="*/ 685 h 774"/>
                <a:gd name="T36" fmla="*/ 11 w 592"/>
                <a:gd name="T37" fmla="*/ 656 h 774"/>
                <a:gd name="T38" fmla="*/ 3 w 592"/>
                <a:gd name="T39" fmla="*/ 626 h 774"/>
                <a:gd name="T40" fmla="*/ 0 w 592"/>
                <a:gd name="T41" fmla="*/ 593 h 774"/>
                <a:gd name="T42" fmla="*/ 0 w 592"/>
                <a:gd name="T43" fmla="*/ 52 h 774"/>
                <a:gd name="T44" fmla="*/ 4 w 592"/>
                <a:gd name="T45" fmla="*/ 52 h 774"/>
                <a:gd name="T46" fmla="*/ 152 w 592"/>
                <a:gd name="T47" fmla="*/ 45 h 774"/>
                <a:gd name="T48" fmla="*/ 300 w 592"/>
                <a:gd name="T49" fmla="*/ 34 h 774"/>
                <a:gd name="T50" fmla="*/ 447 w 592"/>
                <a:gd name="T51" fmla="*/ 19 h 774"/>
                <a:gd name="T52" fmla="*/ 592 w 592"/>
                <a:gd name="T53" fmla="*/ 0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2" h="774">
                  <a:moveTo>
                    <a:pt x="592" y="0"/>
                  </a:moveTo>
                  <a:lnTo>
                    <a:pt x="592" y="593"/>
                  </a:lnTo>
                  <a:lnTo>
                    <a:pt x="590" y="626"/>
                  </a:lnTo>
                  <a:lnTo>
                    <a:pt x="582" y="656"/>
                  </a:lnTo>
                  <a:lnTo>
                    <a:pt x="568" y="685"/>
                  </a:lnTo>
                  <a:lnTo>
                    <a:pt x="550" y="710"/>
                  </a:lnTo>
                  <a:lnTo>
                    <a:pt x="528" y="732"/>
                  </a:lnTo>
                  <a:lnTo>
                    <a:pt x="503" y="750"/>
                  </a:lnTo>
                  <a:lnTo>
                    <a:pt x="474" y="762"/>
                  </a:lnTo>
                  <a:lnTo>
                    <a:pt x="444" y="771"/>
                  </a:lnTo>
                  <a:lnTo>
                    <a:pt x="411" y="774"/>
                  </a:lnTo>
                  <a:lnTo>
                    <a:pt x="181" y="774"/>
                  </a:lnTo>
                  <a:lnTo>
                    <a:pt x="149" y="771"/>
                  </a:lnTo>
                  <a:lnTo>
                    <a:pt x="118" y="762"/>
                  </a:lnTo>
                  <a:lnTo>
                    <a:pt x="90" y="750"/>
                  </a:lnTo>
                  <a:lnTo>
                    <a:pt x="65" y="732"/>
                  </a:lnTo>
                  <a:lnTo>
                    <a:pt x="43" y="710"/>
                  </a:lnTo>
                  <a:lnTo>
                    <a:pt x="25" y="685"/>
                  </a:lnTo>
                  <a:lnTo>
                    <a:pt x="11" y="656"/>
                  </a:lnTo>
                  <a:lnTo>
                    <a:pt x="3" y="626"/>
                  </a:lnTo>
                  <a:lnTo>
                    <a:pt x="0" y="593"/>
                  </a:lnTo>
                  <a:lnTo>
                    <a:pt x="0" y="52"/>
                  </a:lnTo>
                  <a:lnTo>
                    <a:pt x="4" y="52"/>
                  </a:lnTo>
                  <a:lnTo>
                    <a:pt x="152" y="45"/>
                  </a:lnTo>
                  <a:lnTo>
                    <a:pt x="300" y="34"/>
                  </a:lnTo>
                  <a:lnTo>
                    <a:pt x="447" y="19"/>
                  </a:lnTo>
                  <a:lnTo>
                    <a:pt x="5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5943600" y="2263776"/>
              <a:ext cx="134938" cy="220663"/>
            </a:xfrm>
            <a:custGeom>
              <a:avLst/>
              <a:gdLst>
                <a:gd name="T0" fmla="*/ 592 w 592"/>
                <a:gd name="T1" fmla="*/ 0 h 973"/>
                <a:gd name="T2" fmla="*/ 592 w 592"/>
                <a:gd name="T3" fmla="*/ 792 h 973"/>
                <a:gd name="T4" fmla="*/ 589 w 592"/>
                <a:gd name="T5" fmla="*/ 825 h 973"/>
                <a:gd name="T6" fmla="*/ 581 w 592"/>
                <a:gd name="T7" fmla="*/ 855 h 973"/>
                <a:gd name="T8" fmla="*/ 567 w 592"/>
                <a:gd name="T9" fmla="*/ 884 h 973"/>
                <a:gd name="T10" fmla="*/ 550 w 592"/>
                <a:gd name="T11" fmla="*/ 909 h 973"/>
                <a:gd name="T12" fmla="*/ 528 w 592"/>
                <a:gd name="T13" fmla="*/ 931 h 973"/>
                <a:gd name="T14" fmla="*/ 502 w 592"/>
                <a:gd name="T15" fmla="*/ 949 h 973"/>
                <a:gd name="T16" fmla="*/ 474 w 592"/>
                <a:gd name="T17" fmla="*/ 961 h 973"/>
                <a:gd name="T18" fmla="*/ 444 w 592"/>
                <a:gd name="T19" fmla="*/ 970 h 973"/>
                <a:gd name="T20" fmla="*/ 411 w 592"/>
                <a:gd name="T21" fmla="*/ 973 h 973"/>
                <a:gd name="T22" fmla="*/ 411 w 592"/>
                <a:gd name="T23" fmla="*/ 973 h 973"/>
                <a:gd name="T24" fmla="*/ 181 w 592"/>
                <a:gd name="T25" fmla="*/ 973 h 973"/>
                <a:gd name="T26" fmla="*/ 148 w 592"/>
                <a:gd name="T27" fmla="*/ 970 h 973"/>
                <a:gd name="T28" fmla="*/ 118 w 592"/>
                <a:gd name="T29" fmla="*/ 961 h 973"/>
                <a:gd name="T30" fmla="*/ 90 w 592"/>
                <a:gd name="T31" fmla="*/ 948 h 973"/>
                <a:gd name="T32" fmla="*/ 64 w 592"/>
                <a:gd name="T33" fmla="*/ 930 h 973"/>
                <a:gd name="T34" fmla="*/ 42 w 592"/>
                <a:gd name="T35" fmla="*/ 909 h 973"/>
                <a:gd name="T36" fmla="*/ 25 w 592"/>
                <a:gd name="T37" fmla="*/ 884 h 973"/>
                <a:gd name="T38" fmla="*/ 11 w 592"/>
                <a:gd name="T39" fmla="*/ 855 h 973"/>
                <a:gd name="T40" fmla="*/ 3 w 592"/>
                <a:gd name="T41" fmla="*/ 825 h 973"/>
                <a:gd name="T42" fmla="*/ 0 w 592"/>
                <a:gd name="T43" fmla="*/ 792 h 973"/>
                <a:gd name="T44" fmla="*/ 0 w 592"/>
                <a:gd name="T45" fmla="*/ 157 h 973"/>
                <a:gd name="T46" fmla="*/ 22 w 592"/>
                <a:gd name="T47" fmla="*/ 153 h 973"/>
                <a:gd name="T48" fmla="*/ 160 w 592"/>
                <a:gd name="T49" fmla="*/ 123 h 973"/>
                <a:gd name="T50" fmla="*/ 297 w 592"/>
                <a:gd name="T51" fmla="*/ 89 h 973"/>
                <a:gd name="T52" fmla="*/ 396 w 592"/>
                <a:gd name="T53" fmla="*/ 61 h 973"/>
                <a:gd name="T54" fmla="*/ 495 w 592"/>
                <a:gd name="T55" fmla="*/ 31 h 973"/>
                <a:gd name="T56" fmla="*/ 592 w 592"/>
                <a:gd name="T57" fmla="*/ 0 h 9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92" h="973">
                  <a:moveTo>
                    <a:pt x="592" y="0"/>
                  </a:moveTo>
                  <a:lnTo>
                    <a:pt x="592" y="792"/>
                  </a:lnTo>
                  <a:lnTo>
                    <a:pt x="589" y="825"/>
                  </a:lnTo>
                  <a:lnTo>
                    <a:pt x="581" y="855"/>
                  </a:lnTo>
                  <a:lnTo>
                    <a:pt x="567" y="884"/>
                  </a:lnTo>
                  <a:lnTo>
                    <a:pt x="550" y="909"/>
                  </a:lnTo>
                  <a:lnTo>
                    <a:pt x="528" y="931"/>
                  </a:lnTo>
                  <a:lnTo>
                    <a:pt x="502" y="949"/>
                  </a:lnTo>
                  <a:lnTo>
                    <a:pt x="474" y="961"/>
                  </a:lnTo>
                  <a:lnTo>
                    <a:pt x="444" y="970"/>
                  </a:lnTo>
                  <a:lnTo>
                    <a:pt x="411" y="973"/>
                  </a:lnTo>
                  <a:lnTo>
                    <a:pt x="411" y="973"/>
                  </a:lnTo>
                  <a:lnTo>
                    <a:pt x="181" y="973"/>
                  </a:lnTo>
                  <a:lnTo>
                    <a:pt x="148" y="970"/>
                  </a:lnTo>
                  <a:lnTo>
                    <a:pt x="118" y="961"/>
                  </a:lnTo>
                  <a:lnTo>
                    <a:pt x="90" y="948"/>
                  </a:lnTo>
                  <a:lnTo>
                    <a:pt x="64" y="930"/>
                  </a:lnTo>
                  <a:lnTo>
                    <a:pt x="42" y="909"/>
                  </a:lnTo>
                  <a:lnTo>
                    <a:pt x="25" y="884"/>
                  </a:lnTo>
                  <a:lnTo>
                    <a:pt x="11" y="855"/>
                  </a:lnTo>
                  <a:lnTo>
                    <a:pt x="3" y="825"/>
                  </a:lnTo>
                  <a:lnTo>
                    <a:pt x="0" y="792"/>
                  </a:lnTo>
                  <a:lnTo>
                    <a:pt x="0" y="157"/>
                  </a:lnTo>
                  <a:lnTo>
                    <a:pt x="22" y="153"/>
                  </a:lnTo>
                  <a:lnTo>
                    <a:pt x="160" y="123"/>
                  </a:lnTo>
                  <a:lnTo>
                    <a:pt x="297" y="89"/>
                  </a:lnTo>
                  <a:lnTo>
                    <a:pt x="396" y="61"/>
                  </a:lnTo>
                  <a:lnTo>
                    <a:pt x="495" y="31"/>
                  </a:lnTo>
                  <a:lnTo>
                    <a:pt x="5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6132513" y="2173288"/>
              <a:ext cx="133350" cy="311150"/>
            </a:xfrm>
            <a:custGeom>
              <a:avLst/>
              <a:gdLst>
                <a:gd name="T0" fmla="*/ 592 w 592"/>
                <a:gd name="T1" fmla="*/ 0 h 1374"/>
                <a:gd name="T2" fmla="*/ 592 w 592"/>
                <a:gd name="T3" fmla="*/ 1193 h 1374"/>
                <a:gd name="T4" fmla="*/ 589 w 592"/>
                <a:gd name="T5" fmla="*/ 1226 h 1374"/>
                <a:gd name="T6" fmla="*/ 581 w 592"/>
                <a:gd name="T7" fmla="*/ 1256 h 1374"/>
                <a:gd name="T8" fmla="*/ 567 w 592"/>
                <a:gd name="T9" fmla="*/ 1285 h 1374"/>
                <a:gd name="T10" fmla="*/ 549 w 592"/>
                <a:gd name="T11" fmla="*/ 1310 h 1374"/>
                <a:gd name="T12" fmla="*/ 527 w 592"/>
                <a:gd name="T13" fmla="*/ 1332 h 1374"/>
                <a:gd name="T14" fmla="*/ 502 w 592"/>
                <a:gd name="T15" fmla="*/ 1350 h 1374"/>
                <a:gd name="T16" fmla="*/ 475 w 592"/>
                <a:gd name="T17" fmla="*/ 1362 h 1374"/>
                <a:gd name="T18" fmla="*/ 443 w 592"/>
                <a:gd name="T19" fmla="*/ 1371 h 1374"/>
                <a:gd name="T20" fmla="*/ 412 w 592"/>
                <a:gd name="T21" fmla="*/ 1374 h 1374"/>
                <a:gd name="T22" fmla="*/ 412 w 592"/>
                <a:gd name="T23" fmla="*/ 1374 h 1374"/>
                <a:gd name="T24" fmla="*/ 181 w 592"/>
                <a:gd name="T25" fmla="*/ 1374 h 1374"/>
                <a:gd name="T26" fmla="*/ 148 w 592"/>
                <a:gd name="T27" fmla="*/ 1371 h 1374"/>
                <a:gd name="T28" fmla="*/ 118 w 592"/>
                <a:gd name="T29" fmla="*/ 1362 h 1374"/>
                <a:gd name="T30" fmla="*/ 89 w 592"/>
                <a:gd name="T31" fmla="*/ 1349 h 1374"/>
                <a:gd name="T32" fmla="*/ 64 w 592"/>
                <a:gd name="T33" fmla="*/ 1331 h 1374"/>
                <a:gd name="T34" fmla="*/ 42 w 592"/>
                <a:gd name="T35" fmla="*/ 1310 h 1374"/>
                <a:gd name="T36" fmla="*/ 24 w 592"/>
                <a:gd name="T37" fmla="*/ 1285 h 1374"/>
                <a:gd name="T38" fmla="*/ 11 w 592"/>
                <a:gd name="T39" fmla="*/ 1256 h 1374"/>
                <a:gd name="T40" fmla="*/ 3 w 592"/>
                <a:gd name="T41" fmla="*/ 1226 h 1374"/>
                <a:gd name="T42" fmla="*/ 0 w 592"/>
                <a:gd name="T43" fmla="*/ 1193 h 1374"/>
                <a:gd name="T44" fmla="*/ 0 w 592"/>
                <a:gd name="T45" fmla="*/ 311 h 1374"/>
                <a:gd name="T46" fmla="*/ 44 w 592"/>
                <a:gd name="T47" fmla="*/ 292 h 1374"/>
                <a:gd name="T48" fmla="*/ 148 w 592"/>
                <a:gd name="T49" fmla="*/ 246 h 1374"/>
                <a:gd name="T50" fmla="*/ 250 w 592"/>
                <a:gd name="T51" fmla="*/ 196 h 1374"/>
                <a:gd name="T52" fmla="*/ 350 w 592"/>
                <a:gd name="T53" fmla="*/ 144 h 1374"/>
                <a:gd name="T54" fmla="*/ 446 w 592"/>
                <a:gd name="T55" fmla="*/ 90 h 1374"/>
                <a:gd name="T56" fmla="*/ 540 w 592"/>
                <a:gd name="T57" fmla="*/ 34 h 1374"/>
                <a:gd name="T58" fmla="*/ 592 w 592"/>
                <a:gd name="T59" fmla="*/ 0 h 1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2" h="1374">
                  <a:moveTo>
                    <a:pt x="592" y="0"/>
                  </a:moveTo>
                  <a:lnTo>
                    <a:pt x="592" y="1193"/>
                  </a:lnTo>
                  <a:lnTo>
                    <a:pt x="589" y="1226"/>
                  </a:lnTo>
                  <a:lnTo>
                    <a:pt x="581" y="1256"/>
                  </a:lnTo>
                  <a:lnTo>
                    <a:pt x="567" y="1285"/>
                  </a:lnTo>
                  <a:lnTo>
                    <a:pt x="549" y="1310"/>
                  </a:lnTo>
                  <a:lnTo>
                    <a:pt x="527" y="1332"/>
                  </a:lnTo>
                  <a:lnTo>
                    <a:pt x="502" y="1350"/>
                  </a:lnTo>
                  <a:lnTo>
                    <a:pt x="475" y="1362"/>
                  </a:lnTo>
                  <a:lnTo>
                    <a:pt x="443" y="1371"/>
                  </a:lnTo>
                  <a:lnTo>
                    <a:pt x="412" y="1374"/>
                  </a:lnTo>
                  <a:lnTo>
                    <a:pt x="412" y="1374"/>
                  </a:lnTo>
                  <a:lnTo>
                    <a:pt x="181" y="1374"/>
                  </a:lnTo>
                  <a:lnTo>
                    <a:pt x="148" y="1371"/>
                  </a:lnTo>
                  <a:lnTo>
                    <a:pt x="118" y="1362"/>
                  </a:lnTo>
                  <a:lnTo>
                    <a:pt x="89" y="1349"/>
                  </a:lnTo>
                  <a:lnTo>
                    <a:pt x="64" y="1331"/>
                  </a:lnTo>
                  <a:lnTo>
                    <a:pt x="42" y="1310"/>
                  </a:lnTo>
                  <a:lnTo>
                    <a:pt x="24" y="1285"/>
                  </a:lnTo>
                  <a:lnTo>
                    <a:pt x="11" y="1256"/>
                  </a:lnTo>
                  <a:lnTo>
                    <a:pt x="3" y="1226"/>
                  </a:lnTo>
                  <a:lnTo>
                    <a:pt x="0" y="1193"/>
                  </a:lnTo>
                  <a:lnTo>
                    <a:pt x="0" y="311"/>
                  </a:lnTo>
                  <a:lnTo>
                    <a:pt x="44" y="292"/>
                  </a:lnTo>
                  <a:lnTo>
                    <a:pt x="148" y="246"/>
                  </a:lnTo>
                  <a:lnTo>
                    <a:pt x="250" y="196"/>
                  </a:lnTo>
                  <a:lnTo>
                    <a:pt x="350" y="144"/>
                  </a:lnTo>
                  <a:lnTo>
                    <a:pt x="446" y="90"/>
                  </a:lnTo>
                  <a:lnTo>
                    <a:pt x="540" y="34"/>
                  </a:lnTo>
                  <a:lnTo>
                    <a:pt x="5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6319838" y="1970088"/>
              <a:ext cx="134938" cy="514350"/>
            </a:xfrm>
            <a:custGeom>
              <a:avLst/>
              <a:gdLst>
                <a:gd name="T0" fmla="*/ 593 w 593"/>
                <a:gd name="T1" fmla="*/ 0 h 2269"/>
                <a:gd name="T2" fmla="*/ 593 w 593"/>
                <a:gd name="T3" fmla="*/ 2087 h 2269"/>
                <a:gd name="T4" fmla="*/ 589 w 593"/>
                <a:gd name="T5" fmla="*/ 2120 h 2269"/>
                <a:gd name="T6" fmla="*/ 582 w 593"/>
                <a:gd name="T7" fmla="*/ 2150 h 2269"/>
                <a:gd name="T8" fmla="*/ 568 w 593"/>
                <a:gd name="T9" fmla="*/ 2179 h 2269"/>
                <a:gd name="T10" fmla="*/ 551 w 593"/>
                <a:gd name="T11" fmla="*/ 2204 h 2269"/>
                <a:gd name="T12" fmla="*/ 529 w 593"/>
                <a:gd name="T13" fmla="*/ 2226 h 2269"/>
                <a:gd name="T14" fmla="*/ 503 w 593"/>
                <a:gd name="T15" fmla="*/ 2244 h 2269"/>
                <a:gd name="T16" fmla="*/ 475 w 593"/>
                <a:gd name="T17" fmla="*/ 2257 h 2269"/>
                <a:gd name="T18" fmla="*/ 445 w 593"/>
                <a:gd name="T19" fmla="*/ 2266 h 2269"/>
                <a:gd name="T20" fmla="*/ 412 w 593"/>
                <a:gd name="T21" fmla="*/ 2269 h 2269"/>
                <a:gd name="T22" fmla="*/ 182 w 593"/>
                <a:gd name="T23" fmla="*/ 2269 h 2269"/>
                <a:gd name="T24" fmla="*/ 150 w 593"/>
                <a:gd name="T25" fmla="*/ 2266 h 2269"/>
                <a:gd name="T26" fmla="*/ 119 w 593"/>
                <a:gd name="T27" fmla="*/ 2257 h 2269"/>
                <a:gd name="T28" fmla="*/ 91 w 593"/>
                <a:gd name="T29" fmla="*/ 2244 h 2269"/>
                <a:gd name="T30" fmla="*/ 66 w 593"/>
                <a:gd name="T31" fmla="*/ 2226 h 2269"/>
                <a:gd name="T32" fmla="*/ 43 w 593"/>
                <a:gd name="T33" fmla="*/ 2204 h 2269"/>
                <a:gd name="T34" fmla="*/ 26 w 593"/>
                <a:gd name="T35" fmla="*/ 2179 h 2269"/>
                <a:gd name="T36" fmla="*/ 12 w 593"/>
                <a:gd name="T37" fmla="*/ 2150 h 2269"/>
                <a:gd name="T38" fmla="*/ 4 w 593"/>
                <a:gd name="T39" fmla="*/ 2120 h 2269"/>
                <a:gd name="T40" fmla="*/ 0 w 593"/>
                <a:gd name="T41" fmla="*/ 2087 h 2269"/>
                <a:gd name="T42" fmla="*/ 0 w 593"/>
                <a:gd name="T43" fmla="*/ 721 h 2269"/>
                <a:gd name="T44" fmla="*/ 75 w 593"/>
                <a:gd name="T45" fmla="*/ 658 h 2269"/>
                <a:gd name="T46" fmla="*/ 151 w 593"/>
                <a:gd name="T47" fmla="*/ 590 h 2269"/>
                <a:gd name="T48" fmla="*/ 222 w 593"/>
                <a:gd name="T49" fmla="*/ 518 h 2269"/>
                <a:gd name="T50" fmla="*/ 289 w 593"/>
                <a:gd name="T51" fmla="*/ 446 h 2269"/>
                <a:gd name="T52" fmla="*/ 352 w 593"/>
                <a:gd name="T53" fmla="*/ 371 h 2269"/>
                <a:gd name="T54" fmla="*/ 412 w 593"/>
                <a:gd name="T55" fmla="*/ 296 h 2269"/>
                <a:gd name="T56" fmla="*/ 467 w 593"/>
                <a:gd name="T57" fmla="*/ 218 h 2269"/>
                <a:gd name="T58" fmla="*/ 513 w 593"/>
                <a:gd name="T59" fmla="*/ 147 h 2269"/>
                <a:gd name="T60" fmla="*/ 555 w 593"/>
                <a:gd name="T61" fmla="*/ 73 h 2269"/>
                <a:gd name="T62" fmla="*/ 593 w 593"/>
                <a:gd name="T63" fmla="*/ 0 h 2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3" h="2269">
                  <a:moveTo>
                    <a:pt x="593" y="0"/>
                  </a:moveTo>
                  <a:lnTo>
                    <a:pt x="593" y="2087"/>
                  </a:lnTo>
                  <a:lnTo>
                    <a:pt x="589" y="2120"/>
                  </a:lnTo>
                  <a:lnTo>
                    <a:pt x="582" y="2150"/>
                  </a:lnTo>
                  <a:lnTo>
                    <a:pt x="568" y="2179"/>
                  </a:lnTo>
                  <a:lnTo>
                    <a:pt x="551" y="2204"/>
                  </a:lnTo>
                  <a:lnTo>
                    <a:pt x="529" y="2226"/>
                  </a:lnTo>
                  <a:lnTo>
                    <a:pt x="503" y="2244"/>
                  </a:lnTo>
                  <a:lnTo>
                    <a:pt x="475" y="2257"/>
                  </a:lnTo>
                  <a:lnTo>
                    <a:pt x="445" y="2266"/>
                  </a:lnTo>
                  <a:lnTo>
                    <a:pt x="412" y="2269"/>
                  </a:lnTo>
                  <a:lnTo>
                    <a:pt x="182" y="2269"/>
                  </a:lnTo>
                  <a:lnTo>
                    <a:pt x="150" y="2266"/>
                  </a:lnTo>
                  <a:lnTo>
                    <a:pt x="119" y="2257"/>
                  </a:lnTo>
                  <a:lnTo>
                    <a:pt x="91" y="2244"/>
                  </a:lnTo>
                  <a:lnTo>
                    <a:pt x="66" y="2226"/>
                  </a:lnTo>
                  <a:lnTo>
                    <a:pt x="43" y="2204"/>
                  </a:lnTo>
                  <a:lnTo>
                    <a:pt x="26" y="2179"/>
                  </a:lnTo>
                  <a:lnTo>
                    <a:pt x="12" y="2150"/>
                  </a:lnTo>
                  <a:lnTo>
                    <a:pt x="4" y="2120"/>
                  </a:lnTo>
                  <a:lnTo>
                    <a:pt x="0" y="2087"/>
                  </a:lnTo>
                  <a:lnTo>
                    <a:pt x="0" y="721"/>
                  </a:lnTo>
                  <a:lnTo>
                    <a:pt x="75" y="658"/>
                  </a:lnTo>
                  <a:lnTo>
                    <a:pt x="151" y="590"/>
                  </a:lnTo>
                  <a:lnTo>
                    <a:pt x="222" y="518"/>
                  </a:lnTo>
                  <a:lnTo>
                    <a:pt x="289" y="446"/>
                  </a:lnTo>
                  <a:lnTo>
                    <a:pt x="352" y="371"/>
                  </a:lnTo>
                  <a:lnTo>
                    <a:pt x="412" y="296"/>
                  </a:lnTo>
                  <a:lnTo>
                    <a:pt x="467" y="218"/>
                  </a:lnTo>
                  <a:lnTo>
                    <a:pt x="513" y="147"/>
                  </a:lnTo>
                  <a:lnTo>
                    <a:pt x="555" y="73"/>
                  </a:lnTo>
                  <a:lnTo>
                    <a:pt x="5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5718175" y="1722438"/>
              <a:ext cx="785813" cy="573088"/>
            </a:xfrm>
            <a:custGeom>
              <a:avLst/>
              <a:gdLst>
                <a:gd name="T0" fmla="*/ 3126 w 3465"/>
                <a:gd name="T1" fmla="*/ 2 h 2528"/>
                <a:gd name="T2" fmla="*/ 3157 w 3465"/>
                <a:gd name="T3" fmla="*/ 15 h 2528"/>
                <a:gd name="T4" fmla="*/ 3184 w 3465"/>
                <a:gd name="T5" fmla="*/ 40 h 2528"/>
                <a:gd name="T6" fmla="*/ 3460 w 3465"/>
                <a:gd name="T7" fmla="*/ 445 h 2528"/>
                <a:gd name="T8" fmla="*/ 3464 w 3465"/>
                <a:gd name="T9" fmla="*/ 488 h 2528"/>
                <a:gd name="T10" fmla="*/ 3449 w 3465"/>
                <a:gd name="T11" fmla="*/ 527 h 2528"/>
                <a:gd name="T12" fmla="*/ 3418 w 3465"/>
                <a:gd name="T13" fmla="*/ 555 h 2528"/>
                <a:gd name="T14" fmla="*/ 3375 w 3465"/>
                <a:gd name="T15" fmla="*/ 566 h 2528"/>
                <a:gd name="T16" fmla="*/ 3281 w 3465"/>
                <a:gd name="T17" fmla="*/ 639 h 2528"/>
                <a:gd name="T18" fmla="*/ 3248 w 3465"/>
                <a:gd name="T19" fmla="*/ 783 h 2528"/>
                <a:gd name="T20" fmla="*/ 3179 w 3465"/>
                <a:gd name="T21" fmla="*/ 973 h 2528"/>
                <a:gd name="T22" fmla="*/ 3085 w 3465"/>
                <a:gd name="T23" fmla="*/ 1158 h 2528"/>
                <a:gd name="T24" fmla="*/ 2965 w 3465"/>
                <a:gd name="T25" fmla="*/ 1336 h 2528"/>
                <a:gd name="T26" fmla="*/ 2821 w 3465"/>
                <a:gd name="T27" fmla="*/ 1506 h 2528"/>
                <a:gd name="T28" fmla="*/ 2655 w 3465"/>
                <a:gd name="T29" fmla="*/ 1666 h 2528"/>
                <a:gd name="T30" fmla="*/ 2500 w 3465"/>
                <a:gd name="T31" fmla="*/ 1791 h 2528"/>
                <a:gd name="T32" fmla="*/ 2361 w 3465"/>
                <a:gd name="T33" fmla="*/ 1888 h 2528"/>
                <a:gd name="T34" fmla="*/ 2191 w 3465"/>
                <a:gd name="T35" fmla="*/ 1993 h 2528"/>
                <a:gd name="T36" fmla="*/ 1951 w 3465"/>
                <a:gd name="T37" fmla="*/ 2118 h 2528"/>
                <a:gd name="T38" fmla="*/ 1707 w 3465"/>
                <a:gd name="T39" fmla="*/ 2223 h 2528"/>
                <a:gd name="T40" fmla="*/ 1482 w 3465"/>
                <a:gd name="T41" fmla="*/ 2304 h 2528"/>
                <a:gd name="T42" fmla="*/ 1263 w 3465"/>
                <a:gd name="T43" fmla="*/ 2368 h 2528"/>
                <a:gd name="T44" fmla="*/ 995 w 3465"/>
                <a:gd name="T45" fmla="*/ 2431 h 2528"/>
                <a:gd name="T46" fmla="*/ 757 w 3465"/>
                <a:gd name="T47" fmla="*/ 2473 h 2528"/>
                <a:gd name="T48" fmla="*/ 464 w 3465"/>
                <a:gd name="T49" fmla="*/ 2508 h 2528"/>
                <a:gd name="T50" fmla="*/ 165 w 3465"/>
                <a:gd name="T51" fmla="*/ 2525 h 2528"/>
                <a:gd name="T52" fmla="*/ 91 w 3465"/>
                <a:gd name="T53" fmla="*/ 2528 h 2528"/>
                <a:gd name="T54" fmla="*/ 45 w 3465"/>
                <a:gd name="T55" fmla="*/ 2515 h 2528"/>
                <a:gd name="T56" fmla="*/ 13 w 3465"/>
                <a:gd name="T57" fmla="*/ 2483 h 2528"/>
                <a:gd name="T58" fmla="*/ 0 w 3465"/>
                <a:gd name="T59" fmla="*/ 2437 h 2528"/>
                <a:gd name="T60" fmla="*/ 3 w 3465"/>
                <a:gd name="T61" fmla="*/ 2233 h 2528"/>
                <a:gd name="T62" fmla="*/ 26 w 3465"/>
                <a:gd name="T63" fmla="*/ 2194 h 2528"/>
                <a:gd name="T64" fmla="*/ 65 w 3465"/>
                <a:gd name="T65" fmla="*/ 2170 h 2528"/>
                <a:gd name="T66" fmla="*/ 164 w 3465"/>
                <a:gd name="T67" fmla="*/ 2164 h 2528"/>
                <a:gd name="T68" fmla="*/ 463 w 3465"/>
                <a:gd name="T69" fmla="*/ 2145 h 2528"/>
                <a:gd name="T70" fmla="*/ 756 w 3465"/>
                <a:gd name="T71" fmla="*/ 2107 h 2528"/>
                <a:gd name="T72" fmla="*/ 994 w 3465"/>
                <a:gd name="T73" fmla="*/ 2062 h 2528"/>
                <a:gd name="T74" fmla="*/ 1169 w 3465"/>
                <a:gd name="T75" fmla="*/ 2020 h 2528"/>
                <a:gd name="T76" fmla="*/ 1383 w 3465"/>
                <a:gd name="T77" fmla="*/ 1955 h 2528"/>
                <a:gd name="T78" fmla="*/ 1587 w 3465"/>
                <a:gd name="T79" fmla="*/ 1882 h 2528"/>
                <a:gd name="T80" fmla="*/ 1825 w 3465"/>
                <a:gd name="T81" fmla="*/ 1778 h 2528"/>
                <a:gd name="T82" fmla="*/ 2019 w 3465"/>
                <a:gd name="T83" fmla="*/ 1675 h 2528"/>
                <a:gd name="T84" fmla="*/ 2195 w 3465"/>
                <a:gd name="T85" fmla="*/ 1565 h 2528"/>
                <a:gd name="T86" fmla="*/ 2347 w 3465"/>
                <a:gd name="T87" fmla="*/ 1453 h 2528"/>
                <a:gd name="T88" fmla="*/ 2482 w 3465"/>
                <a:gd name="T89" fmla="*/ 1334 h 2528"/>
                <a:gd name="T90" fmla="*/ 2602 w 3465"/>
                <a:gd name="T91" fmla="*/ 1210 h 2528"/>
                <a:gd name="T92" fmla="*/ 2692 w 3465"/>
                <a:gd name="T93" fmla="*/ 1097 h 2528"/>
                <a:gd name="T94" fmla="*/ 2776 w 3465"/>
                <a:gd name="T95" fmla="*/ 969 h 2528"/>
                <a:gd name="T96" fmla="*/ 2855 w 3465"/>
                <a:gd name="T97" fmla="*/ 810 h 2528"/>
                <a:gd name="T98" fmla="*/ 2910 w 3465"/>
                <a:gd name="T99" fmla="*/ 648 h 2528"/>
                <a:gd name="T100" fmla="*/ 2843 w 3465"/>
                <a:gd name="T101" fmla="*/ 566 h 2528"/>
                <a:gd name="T102" fmla="*/ 2800 w 3465"/>
                <a:gd name="T103" fmla="*/ 555 h 2528"/>
                <a:gd name="T104" fmla="*/ 2769 w 3465"/>
                <a:gd name="T105" fmla="*/ 527 h 2528"/>
                <a:gd name="T106" fmla="*/ 2754 w 3465"/>
                <a:gd name="T107" fmla="*/ 488 h 2528"/>
                <a:gd name="T108" fmla="*/ 2758 w 3465"/>
                <a:gd name="T109" fmla="*/ 445 h 2528"/>
                <a:gd name="T110" fmla="*/ 3035 w 3465"/>
                <a:gd name="T111" fmla="*/ 40 h 2528"/>
                <a:gd name="T112" fmla="*/ 3061 w 3465"/>
                <a:gd name="T113" fmla="*/ 15 h 2528"/>
                <a:gd name="T114" fmla="*/ 3092 w 3465"/>
                <a:gd name="T115" fmla="*/ 2 h 2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65" h="2528">
                  <a:moveTo>
                    <a:pt x="3109" y="0"/>
                  </a:moveTo>
                  <a:lnTo>
                    <a:pt x="3126" y="2"/>
                  </a:lnTo>
                  <a:lnTo>
                    <a:pt x="3142" y="6"/>
                  </a:lnTo>
                  <a:lnTo>
                    <a:pt x="3157" y="15"/>
                  </a:lnTo>
                  <a:lnTo>
                    <a:pt x="3171" y="25"/>
                  </a:lnTo>
                  <a:lnTo>
                    <a:pt x="3184" y="40"/>
                  </a:lnTo>
                  <a:lnTo>
                    <a:pt x="3449" y="424"/>
                  </a:lnTo>
                  <a:lnTo>
                    <a:pt x="3460" y="445"/>
                  </a:lnTo>
                  <a:lnTo>
                    <a:pt x="3465" y="466"/>
                  </a:lnTo>
                  <a:lnTo>
                    <a:pt x="3464" y="488"/>
                  </a:lnTo>
                  <a:lnTo>
                    <a:pt x="3459" y="508"/>
                  </a:lnTo>
                  <a:lnTo>
                    <a:pt x="3449" y="527"/>
                  </a:lnTo>
                  <a:lnTo>
                    <a:pt x="3436" y="543"/>
                  </a:lnTo>
                  <a:lnTo>
                    <a:pt x="3418" y="555"/>
                  </a:lnTo>
                  <a:lnTo>
                    <a:pt x="3398" y="563"/>
                  </a:lnTo>
                  <a:lnTo>
                    <a:pt x="3375" y="566"/>
                  </a:lnTo>
                  <a:lnTo>
                    <a:pt x="3292" y="566"/>
                  </a:lnTo>
                  <a:lnTo>
                    <a:pt x="3281" y="639"/>
                  </a:lnTo>
                  <a:lnTo>
                    <a:pt x="3266" y="712"/>
                  </a:lnTo>
                  <a:lnTo>
                    <a:pt x="3248" y="783"/>
                  </a:lnTo>
                  <a:lnTo>
                    <a:pt x="3216" y="879"/>
                  </a:lnTo>
                  <a:lnTo>
                    <a:pt x="3179" y="973"/>
                  </a:lnTo>
                  <a:lnTo>
                    <a:pt x="3135" y="1065"/>
                  </a:lnTo>
                  <a:lnTo>
                    <a:pt x="3085" y="1158"/>
                  </a:lnTo>
                  <a:lnTo>
                    <a:pt x="3028" y="1248"/>
                  </a:lnTo>
                  <a:lnTo>
                    <a:pt x="2965" y="1336"/>
                  </a:lnTo>
                  <a:lnTo>
                    <a:pt x="2896" y="1422"/>
                  </a:lnTo>
                  <a:lnTo>
                    <a:pt x="2821" y="1506"/>
                  </a:lnTo>
                  <a:lnTo>
                    <a:pt x="2742" y="1587"/>
                  </a:lnTo>
                  <a:lnTo>
                    <a:pt x="2655" y="1666"/>
                  </a:lnTo>
                  <a:lnTo>
                    <a:pt x="2580" y="1729"/>
                  </a:lnTo>
                  <a:lnTo>
                    <a:pt x="2500" y="1791"/>
                  </a:lnTo>
                  <a:lnTo>
                    <a:pt x="2417" y="1851"/>
                  </a:lnTo>
                  <a:lnTo>
                    <a:pt x="2361" y="1888"/>
                  </a:lnTo>
                  <a:lnTo>
                    <a:pt x="2305" y="1925"/>
                  </a:lnTo>
                  <a:lnTo>
                    <a:pt x="2191" y="1993"/>
                  </a:lnTo>
                  <a:lnTo>
                    <a:pt x="2074" y="2057"/>
                  </a:lnTo>
                  <a:lnTo>
                    <a:pt x="1951" y="2118"/>
                  </a:lnTo>
                  <a:lnTo>
                    <a:pt x="1825" y="2175"/>
                  </a:lnTo>
                  <a:lnTo>
                    <a:pt x="1707" y="2223"/>
                  </a:lnTo>
                  <a:lnTo>
                    <a:pt x="1587" y="2268"/>
                  </a:lnTo>
                  <a:lnTo>
                    <a:pt x="1482" y="2304"/>
                  </a:lnTo>
                  <a:lnTo>
                    <a:pt x="1373" y="2338"/>
                  </a:lnTo>
                  <a:lnTo>
                    <a:pt x="1263" y="2368"/>
                  </a:lnTo>
                  <a:lnTo>
                    <a:pt x="1130" y="2402"/>
                  </a:lnTo>
                  <a:lnTo>
                    <a:pt x="995" y="2431"/>
                  </a:lnTo>
                  <a:lnTo>
                    <a:pt x="877" y="2453"/>
                  </a:lnTo>
                  <a:lnTo>
                    <a:pt x="757" y="2473"/>
                  </a:lnTo>
                  <a:lnTo>
                    <a:pt x="611" y="2493"/>
                  </a:lnTo>
                  <a:lnTo>
                    <a:pt x="464" y="2508"/>
                  </a:lnTo>
                  <a:lnTo>
                    <a:pt x="315" y="2519"/>
                  </a:lnTo>
                  <a:lnTo>
                    <a:pt x="165" y="2525"/>
                  </a:lnTo>
                  <a:lnTo>
                    <a:pt x="92" y="2528"/>
                  </a:lnTo>
                  <a:lnTo>
                    <a:pt x="91" y="2528"/>
                  </a:lnTo>
                  <a:lnTo>
                    <a:pt x="67" y="2524"/>
                  </a:lnTo>
                  <a:lnTo>
                    <a:pt x="45" y="2515"/>
                  </a:lnTo>
                  <a:lnTo>
                    <a:pt x="27" y="2501"/>
                  </a:lnTo>
                  <a:lnTo>
                    <a:pt x="13" y="2483"/>
                  </a:lnTo>
                  <a:lnTo>
                    <a:pt x="3" y="2461"/>
                  </a:lnTo>
                  <a:lnTo>
                    <a:pt x="0" y="2437"/>
                  </a:lnTo>
                  <a:lnTo>
                    <a:pt x="0" y="2257"/>
                  </a:lnTo>
                  <a:lnTo>
                    <a:pt x="3" y="2233"/>
                  </a:lnTo>
                  <a:lnTo>
                    <a:pt x="13" y="2212"/>
                  </a:lnTo>
                  <a:lnTo>
                    <a:pt x="26" y="2194"/>
                  </a:lnTo>
                  <a:lnTo>
                    <a:pt x="44" y="2179"/>
                  </a:lnTo>
                  <a:lnTo>
                    <a:pt x="65" y="2170"/>
                  </a:lnTo>
                  <a:lnTo>
                    <a:pt x="89" y="2166"/>
                  </a:lnTo>
                  <a:lnTo>
                    <a:pt x="164" y="2164"/>
                  </a:lnTo>
                  <a:lnTo>
                    <a:pt x="314" y="2157"/>
                  </a:lnTo>
                  <a:lnTo>
                    <a:pt x="463" y="2145"/>
                  </a:lnTo>
                  <a:lnTo>
                    <a:pt x="610" y="2129"/>
                  </a:lnTo>
                  <a:lnTo>
                    <a:pt x="756" y="2107"/>
                  </a:lnTo>
                  <a:lnTo>
                    <a:pt x="876" y="2086"/>
                  </a:lnTo>
                  <a:lnTo>
                    <a:pt x="994" y="2062"/>
                  </a:lnTo>
                  <a:lnTo>
                    <a:pt x="1083" y="2042"/>
                  </a:lnTo>
                  <a:lnTo>
                    <a:pt x="1169" y="2020"/>
                  </a:lnTo>
                  <a:lnTo>
                    <a:pt x="1277" y="1988"/>
                  </a:lnTo>
                  <a:lnTo>
                    <a:pt x="1383" y="1955"/>
                  </a:lnTo>
                  <a:lnTo>
                    <a:pt x="1486" y="1920"/>
                  </a:lnTo>
                  <a:lnTo>
                    <a:pt x="1587" y="1882"/>
                  </a:lnTo>
                  <a:lnTo>
                    <a:pt x="1707" y="1833"/>
                  </a:lnTo>
                  <a:lnTo>
                    <a:pt x="1825" y="1778"/>
                  </a:lnTo>
                  <a:lnTo>
                    <a:pt x="1924" y="1728"/>
                  </a:lnTo>
                  <a:lnTo>
                    <a:pt x="2019" y="1675"/>
                  </a:lnTo>
                  <a:lnTo>
                    <a:pt x="2112" y="1620"/>
                  </a:lnTo>
                  <a:lnTo>
                    <a:pt x="2195" y="1565"/>
                  </a:lnTo>
                  <a:lnTo>
                    <a:pt x="2272" y="1510"/>
                  </a:lnTo>
                  <a:lnTo>
                    <a:pt x="2347" y="1453"/>
                  </a:lnTo>
                  <a:lnTo>
                    <a:pt x="2417" y="1394"/>
                  </a:lnTo>
                  <a:lnTo>
                    <a:pt x="2482" y="1334"/>
                  </a:lnTo>
                  <a:lnTo>
                    <a:pt x="2544" y="1273"/>
                  </a:lnTo>
                  <a:lnTo>
                    <a:pt x="2602" y="1210"/>
                  </a:lnTo>
                  <a:lnTo>
                    <a:pt x="2654" y="1146"/>
                  </a:lnTo>
                  <a:lnTo>
                    <a:pt x="2692" y="1097"/>
                  </a:lnTo>
                  <a:lnTo>
                    <a:pt x="2728" y="1046"/>
                  </a:lnTo>
                  <a:lnTo>
                    <a:pt x="2776" y="969"/>
                  </a:lnTo>
                  <a:lnTo>
                    <a:pt x="2819" y="890"/>
                  </a:lnTo>
                  <a:lnTo>
                    <a:pt x="2855" y="810"/>
                  </a:lnTo>
                  <a:lnTo>
                    <a:pt x="2885" y="729"/>
                  </a:lnTo>
                  <a:lnTo>
                    <a:pt x="2910" y="648"/>
                  </a:lnTo>
                  <a:lnTo>
                    <a:pt x="2926" y="566"/>
                  </a:lnTo>
                  <a:lnTo>
                    <a:pt x="2843" y="566"/>
                  </a:lnTo>
                  <a:lnTo>
                    <a:pt x="2820" y="563"/>
                  </a:lnTo>
                  <a:lnTo>
                    <a:pt x="2800" y="555"/>
                  </a:lnTo>
                  <a:lnTo>
                    <a:pt x="2783" y="543"/>
                  </a:lnTo>
                  <a:lnTo>
                    <a:pt x="2769" y="527"/>
                  </a:lnTo>
                  <a:lnTo>
                    <a:pt x="2759" y="508"/>
                  </a:lnTo>
                  <a:lnTo>
                    <a:pt x="2754" y="488"/>
                  </a:lnTo>
                  <a:lnTo>
                    <a:pt x="2753" y="466"/>
                  </a:lnTo>
                  <a:lnTo>
                    <a:pt x="2758" y="445"/>
                  </a:lnTo>
                  <a:lnTo>
                    <a:pt x="2769" y="424"/>
                  </a:lnTo>
                  <a:lnTo>
                    <a:pt x="3035" y="40"/>
                  </a:lnTo>
                  <a:lnTo>
                    <a:pt x="3046" y="25"/>
                  </a:lnTo>
                  <a:lnTo>
                    <a:pt x="3061" y="15"/>
                  </a:lnTo>
                  <a:lnTo>
                    <a:pt x="3075" y="6"/>
                  </a:lnTo>
                  <a:lnTo>
                    <a:pt x="3092" y="2"/>
                  </a:lnTo>
                  <a:lnTo>
                    <a:pt x="31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27663" y="296735"/>
            <a:ext cx="67839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66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</a:t>
            </a:r>
            <a:endParaRPr lang="en-US" sz="66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16" name="그래픽 15" descr="남자">
            <a:extLst>
              <a:ext uri="{FF2B5EF4-FFF2-40B4-BE49-F238E27FC236}">
                <a16:creationId xmlns:a16="http://schemas.microsoft.com/office/drawing/2014/main" id="{970D86B8-2E16-4E9F-927C-86746032BA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95024" y="2563359"/>
            <a:ext cx="914400" cy="914400"/>
          </a:xfrm>
          <a:prstGeom prst="rect">
            <a:avLst/>
          </a:prstGeom>
        </p:spPr>
      </p:pic>
      <p:pic>
        <p:nvPicPr>
          <p:cNvPr id="17" name="그래픽 16" descr="남자">
            <a:extLst>
              <a:ext uri="{FF2B5EF4-FFF2-40B4-BE49-F238E27FC236}">
                <a16:creationId xmlns:a16="http://schemas.microsoft.com/office/drawing/2014/main" id="{6C454D8E-5DFE-4331-B182-7B79A3C17C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52224" y="2563359"/>
            <a:ext cx="914400" cy="914400"/>
          </a:xfrm>
          <a:prstGeom prst="rect">
            <a:avLst/>
          </a:prstGeom>
        </p:spPr>
      </p:pic>
      <p:pic>
        <p:nvPicPr>
          <p:cNvPr id="18" name="그래픽 17" descr="남자">
            <a:extLst>
              <a:ext uri="{FF2B5EF4-FFF2-40B4-BE49-F238E27FC236}">
                <a16:creationId xmlns:a16="http://schemas.microsoft.com/office/drawing/2014/main" id="{F21E7D34-193A-42C0-83D7-F898B7FA1A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09424" y="2563359"/>
            <a:ext cx="914400" cy="914400"/>
          </a:xfrm>
          <a:prstGeom prst="rect">
            <a:avLst/>
          </a:prstGeom>
        </p:spPr>
      </p:pic>
      <p:pic>
        <p:nvPicPr>
          <p:cNvPr id="19" name="그래픽 18" descr="남자">
            <a:extLst>
              <a:ext uri="{FF2B5EF4-FFF2-40B4-BE49-F238E27FC236}">
                <a16:creationId xmlns:a16="http://schemas.microsoft.com/office/drawing/2014/main" id="{7A47156E-7D29-47B0-B104-0CDED08167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66624" y="2563359"/>
            <a:ext cx="914400" cy="914400"/>
          </a:xfrm>
          <a:prstGeom prst="rect">
            <a:avLst/>
          </a:prstGeom>
        </p:spPr>
      </p:pic>
      <p:pic>
        <p:nvPicPr>
          <p:cNvPr id="20" name="그래픽 19" descr="남자">
            <a:extLst>
              <a:ext uri="{FF2B5EF4-FFF2-40B4-BE49-F238E27FC236}">
                <a16:creationId xmlns:a16="http://schemas.microsoft.com/office/drawing/2014/main" id="{8C516C72-70B9-4A5E-9394-101B26404C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23824" y="2563359"/>
            <a:ext cx="914400" cy="914400"/>
          </a:xfrm>
          <a:prstGeom prst="rect">
            <a:avLst/>
          </a:prstGeom>
        </p:spPr>
      </p:pic>
      <p:pic>
        <p:nvPicPr>
          <p:cNvPr id="21" name="그래픽 20" descr="남자">
            <a:extLst>
              <a:ext uri="{FF2B5EF4-FFF2-40B4-BE49-F238E27FC236}">
                <a16:creationId xmlns:a16="http://schemas.microsoft.com/office/drawing/2014/main" id="{10253839-F7C3-438A-88DB-44522BFB25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795024" y="3540352"/>
            <a:ext cx="914400" cy="914400"/>
          </a:xfrm>
          <a:prstGeom prst="rect">
            <a:avLst/>
          </a:prstGeom>
        </p:spPr>
      </p:pic>
      <p:pic>
        <p:nvPicPr>
          <p:cNvPr id="22" name="그래픽 21" descr="남자">
            <a:extLst>
              <a:ext uri="{FF2B5EF4-FFF2-40B4-BE49-F238E27FC236}">
                <a16:creationId xmlns:a16="http://schemas.microsoft.com/office/drawing/2014/main" id="{A4D603E7-3AD8-413C-B11C-B5888B5131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52224" y="3540352"/>
            <a:ext cx="914400" cy="914400"/>
          </a:xfrm>
          <a:prstGeom prst="rect">
            <a:avLst/>
          </a:prstGeom>
        </p:spPr>
      </p:pic>
      <p:pic>
        <p:nvPicPr>
          <p:cNvPr id="23" name="그래픽 22" descr="남자">
            <a:extLst>
              <a:ext uri="{FF2B5EF4-FFF2-40B4-BE49-F238E27FC236}">
                <a16:creationId xmlns:a16="http://schemas.microsoft.com/office/drawing/2014/main" id="{7074CABE-1111-4076-A109-A7E8B7B73F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09424" y="3540352"/>
            <a:ext cx="914400" cy="914400"/>
          </a:xfrm>
          <a:prstGeom prst="rect">
            <a:avLst/>
          </a:prstGeom>
        </p:spPr>
      </p:pic>
      <p:pic>
        <p:nvPicPr>
          <p:cNvPr id="24" name="그래픽 23" descr="남자">
            <a:extLst>
              <a:ext uri="{FF2B5EF4-FFF2-40B4-BE49-F238E27FC236}">
                <a16:creationId xmlns:a16="http://schemas.microsoft.com/office/drawing/2014/main" id="{545BE3B3-11A7-4AF5-AB11-9F2C639213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166624" y="3540352"/>
            <a:ext cx="914400" cy="914400"/>
          </a:xfrm>
          <a:prstGeom prst="rect">
            <a:avLst/>
          </a:prstGeom>
        </p:spPr>
      </p:pic>
      <p:pic>
        <p:nvPicPr>
          <p:cNvPr id="25" name="그래픽 24" descr="남자">
            <a:extLst>
              <a:ext uri="{FF2B5EF4-FFF2-40B4-BE49-F238E27FC236}">
                <a16:creationId xmlns:a16="http://schemas.microsoft.com/office/drawing/2014/main" id="{DC333850-E707-4D94-A4ED-5DA9D474AE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23824" y="3540352"/>
            <a:ext cx="914400" cy="914400"/>
          </a:xfrm>
          <a:prstGeom prst="rect">
            <a:avLst/>
          </a:prstGeom>
        </p:spPr>
      </p:pic>
      <p:cxnSp>
        <p:nvCxnSpPr>
          <p:cNvPr id="26" name="직선 연결선 25">
            <a:extLst>
              <a:ext uri="{FF2B5EF4-FFF2-40B4-BE49-F238E27FC236}">
                <a16:creationId xmlns:a16="http://schemas.microsoft.com/office/drawing/2014/main" id="{51C26AE8-073E-44F1-A7DD-2F519A30B7DC}"/>
              </a:ext>
            </a:extLst>
          </p:cNvPr>
          <p:cNvCxnSpPr/>
          <p:nvPr/>
        </p:nvCxnSpPr>
        <p:spPr>
          <a:xfrm>
            <a:off x="4685496" y="2563359"/>
            <a:ext cx="0" cy="1891393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2211A532-0462-4406-AF75-CEAB8B215311}"/>
              </a:ext>
            </a:extLst>
          </p:cNvPr>
          <p:cNvSpPr txBox="1"/>
          <p:nvPr/>
        </p:nvSpPr>
        <p:spPr>
          <a:xfrm>
            <a:off x="2523660" y="4756243"/>
            <a:ext cx="1285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rPr>
              <a:t>10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rPr>
              <a:t>명중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rPr>
              <a:t>4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rPr>
              <a:t>명</a:t>
            </a:r>
          </a:p>
        </p:txBody>
      </p:sp>
      <p:pic>
        <p:nvPicPr>
          <p:cNvPr id="29" name="그래픽 28" descr="엄지 올리기">
            <a:extLst>
              <a:ext uri="{FF2B5EF4-FFF2-40B4-BE49-F238E27FC236}">
                <a16:creationId xmlns:a16="http://schemas.microsoft.com/office/drawing/2014/main" id="{A11642DC-4BF3-4B27-94E5-7FA3822E3F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185738" y="2490424"/>
            <a:ext cx="2037262" cy="2037262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567D0C31-418E-4EAC-9CC6-DC177CF95676}"/>
              </a:ext>
            </a:extLst>
          </p:cNvPr>
          <p:cNvSpPr txBox="1"/>
          <p:nvPr/>
        </p:nvSpPr>
        <p:spPr>
          <a:xfrm>
            <a:off x="8485404" y="4756243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rPr>
              <a:t>노트북 인지도 상승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나눔스퀘어" panose="020B0600000101010101" pitchFamily="50" charset="-127"/>
              <a:ea typeface="나눔스퀘어" panose="020B0600000101010101" pitchFamily="50" charset="-127"/>
              <a:cs typeface="+mn-cs"/>
            </a:endParaRPr>
          </a:p>
        </p:txBody>
      </p:sp>
      <p:cxnSp>
        <p:nvCxnSpPr>
          <p:cNvPr id="31" name="직선 연결선 30">
            <a:extLst>
              <a:ext uri="{FF2B5EF4-FFF2-40B4-BE49-F238E27FC236}">
                <a16:creationId xmlns:a16="http://schemas.microsoft.com/office/drawing/2014/main" id="{FA5400BC-CDF0-4299-8363-60FD338E3A36}"/>
              </a:ext>
            </a:extLst>
          </p:cNvPr>
          <p:cNvCxnSpPr/>
          <p:nvPr/>
        </p:nvCxnSpPr>
        <p:spPr>
          <a:xfrm>
            <a:off x="7698204" y="2532062"/>
            <a:ext cx="0" cy="1891393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0239DC1F-E0F6-4066-AC19-6FEE02CF1634}"/>
              </a:ext>
            </a:extLst>
          </p:cNvPr>
          <p:cNvSpPr txBox="1"/>
          <p:nvPr/>
        </p:nvSpPr>
        <p:spPr>
          <a:xfrm>
            <a:off x="5291299" y="4756243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rPr>
              <a:t>83%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rPr>
              <a:t>긍정적 답변</a:t>
            </a:r>
          </a:p>
        </p:txBody>
      </p:sp>
      <p:pic>
        <p:nvPicPr>
          <p:cNvPr id="33" name="그래픽 32" descr="엄지 올리기">
            <a:extLst>
              <a:ext uri="{FF2B5EF4-FFF2-40B4-BE49-F238E27FC236}">
                <a16:creationId xmlns:a16="http://schemas.microsoft.com/office/drawing/2014/main" id="{7367FC4C-8ED5-4C65-A73F-E7799A4BEEB4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 t="41626"/>
          <a:stretch/>
        </p:blipFill>
        <p:spPr>
          <a:xfrm>
            <a:off x="5185738" y="3338452"/>
            <a:ext cx="2037262" cy="1189234"/>
          </a:xfrm>
          <a:prstGeom prst="rect">
            <a:avLst/>
          </a:prstGeom>
        </p:spPr>
      </p:pic>
      <p:pic>
        <p:nvPicPr>
          <p:cNvPr id="35" name="그래픽 34" descr="컴퓨터">
            <a:extLst>
              <a:ext uri="{FF2B5EF4-FFF2-40B4-BE49-F238E27FC236}">
                <a16:creationId xmlns:a16="http://schemas.microsoft.com/office/drawing/2014/main" id="{5AAC3A6E-3F10-42B7-B590-719814AD664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173409" y="3661737"/>
            <a:ext cx="686954" cy="686954"/>
          </a:xfrm>
          <a:prstGeom prst="rect">
            <a:avLst/>
          </a:prstGeom>
        </p:spPr>
      </p:pic>
      <p:pic>
        <p:nvPicPr>
          <p:cNvPr id="36" name="그래픽 35" descr="랩톱">
            <a:extLst>
              <a:ext uri="{FF2B5EF4-FFF2-40B4-BE49-F238E27FC236}">
                <a16:creationId xmlns:a16="http://schemas.microsoft.com/office/drawing/2014/main" id="{B141DBC0-F53E-42E6-8BF4-DC13B1D2D75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860363" y="2713633"/>
            <a:ext cx="1929530" cy="1929530"/>
          </a:xfrm>
          <a:prstGeom prst="rect">
            <a:avLst/>
          </a:prstGeom>
        </p:spPr>
      </p:pic>
      <p:sp>
        <p:nvSpPr>
          <p:cNvPr id="37" name="화살표: 위쪽 36">
            <a:extLst>
              <a:ext uri="{FF2B5EF4-FFF2-40B4-BE49-F238E27FC236}">
                <a16:creationId xmlns:a16="http://schemas.microsoft.com/office/drawing/2014/main" id="{342D680D-9C39-482A-B073-81D0C9D33C55}"/>
              </a:ext>
            </a:extLst>
          </p:cNvPr>
          <p:cNvSpPr/>
          <p:nvPr/>
        </p:nvSpPr>
        <p:spPr>
          <a:xfrm>
            <a:off x="8516886" y="3220772"/>
            <a:ext cx="492001" cy="419526"/>
          </a:xfrm>
          <a:prstGeom prst="up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0830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-1" y="0"/>
            <a:ext cx="806055" cy="135172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19468" y="758400"/>
            <a:ext cx="38940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b="1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새로운 기획방향은</a:t>
            </a:r>
            <a:r>
              <a:rPr lang="en-US" altLang="ko-KR" sz="3600" b="1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?</a:t>
            </a:r>
            <a:endParaRPr lang="en-US" sz="3600" b="1" dirty="0">
              <a:ln>
                <a:solidFill>
                  <a:schemeClr val="accent1"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42101" y="358290"/>
            <a:ext cx="25346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왜 기획하게 되었는가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?</a:t>
            </a:r>
            <a:endParaRPr lang="en-US" sz="2000" dirty="0">
              <a:ln>
                <a:solidFill>
                  <a:schemeClr val="accent1"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0" y="6639339"/>
            <a:ext cx="12192000" cy="2186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그룹 8"/>
          <p:cNvGrpSpPr/>
          <p:nvPr/>
        </p:nvGrpSpPr>
        <p:grpSpPr>
          <a:xfrm>
            <a:off x="11449878" y="198439"/>
            <a:ext cx="474249" cy="459878"/>
            <a:chOff x="5718175" y="1722438"/>
            <a:chExt cx="785813" cy="762001"/>
          </a:xfrm>
          <a:solidFill>
            <a:schemeClr val="tx1"/>
          </a:solidFill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5754688" y="2308226"/>
              <a:ext cx="134938" cy="176213"/>
            </a:xfrm>
            <a:custGeom>
              <a:avLst/>
              <a:gdLst>
                <a:gd name="T0" fmla="*/ 592 w 592"/>
                <a:gd name="T1" fmla="*/ 0 h 774"/>
                <a:gd name="T2" fmla="*/ 592 w 592"/>
                <a:gd name="T3" fmla="*/ 593 h 774"/>
                <a:gd name="T4" fmla="*/ 590 w 592"/>
                <a:gd name="T5" fmla="*/ 626 h 774"/>
                <a:gd name="T6" fmla="*/ 582 w 592"/>
                <a:gd name="T7" fmla="*/ 656 h 774"/>
                <a:gd name="T8" fmla="*/ 568 w 592"/>
                <a:gd name="T9" fmla="*/ 685 h 774"/>
                <a:gd name="T10" fmla="*/ 550 w 592"/>
                <a:gd name="T11" fmla="*/ 710 h 774"/>
                <a:gd name="T12" fmla="*/ 528 w 592"/>
                <a:gd name="T13" fmla="*/ 732 h 774"/>
                <a:gd name="T14" fmla="*/ 503 w 592"/>
                <a:gd name="T15" fmla="*/ 750 h 774"/>
                <a:gd name="T16" fmla="*/ 474 w 592"/>
                <a:gd name="T17" fmla="*/ 762 h 774"/>
                <a:gd name="T18" fmla="*/ 444 w 592"/>
                <a:gd name="T19" fmla="*/ 771 h 774"/>
                <a:gd name="T20" fmla="*/ 411 w 592"/>
                <a:gd name="T21" fmla="*/ 774 h 774"/>
                <a:gd name="T22" fmla="*/ 181 w 592"/>
                <a:gd name="T23" fmla="*/ 774 h 774"/>
                <a:gd name="T24" fmla="*/ 149 w 592"/>
                <a:gd name="T25" fmla="*/ 771 h 774"/>
                <a:gd name="T26" fmla="*/ 118 w 592"/>
                <a:gd name="T27" fmla="*/ 762 h 774"/>
                <a:gd name="T28" fmla="*/ 90 w 592"/>
                <a:gd name="T29" fmla="*/ 750 h 774"/>
                <a:gd name="T30" fmla="*/ 65 w 592"/>
                <a:gd name="T31" fmla="*/ 732 h 774"/>
                <a:gd name="T32" fmla="*/ 43 w 592"/>
                <a:gd name="T33" fmla="*/ 710 h 774"/>
                <a:gd name="T34" fmla="*/ 25 w 592"/>
                <a:gd name="T35" fmla="*/ 685 h 774"/>
                <a:gd name="T36" fmla="*/ 11 w 592"/>
                <a:gd name="T37" fmla="*/ 656 h 774"/>
                <a:gd name="T38" fmla="*/ 3 w 592"/>
                <a:gd name="T39" fmla="*/ 626 h 774"/>
                <a:gd name="T40" fmla="*/ 0 w 592"/>
                <a:gd name="T41" fmla="*/ 593 h 774"/>
                <a:gd name="T42" fmla="*/ 0 w 592"/>
                <a:gd name="T43" fmla="*/ 52 h 774"/>
                <a:gd name="T44" fmla="*/ 4 w 592"/>
                <a:gd name="T45" fmla="*/ 52 h 774"/>
                <a:gd name="T46" fmla="*/ 152 w 592"/>
                <a:gd name="T47" fmla="*/ 45 h 774"/>
                <a:gd name="T48" fmla="*/ 300 w 592"/>
                <a:gd name="T49" fmla="*/ 34 h 774"/>
                <a:gd name="T50" fmla="*/ 447 w 592"/>
                <a:gd name="T51" fmla="*/ 19 h 774"/>
                <a:gd name="T52" fmla="*/ 592 w 592"/>
                <a:gd name="T53" fmla="*/ 0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2" h="774">
                  <a:moveTo>
                    <a:pt x="592" y="0"/>
                  </a:moveTo>
                  <a:lnTo>
                    <a:pt x="592" y="593"/>
                  </a:lnTo>
                  <a:lnTo>
                    <a:pt x="590" y="626"/>
                  </a:lnTo>
                  <a:lnTo>
                    <a:pt x="582" y="656"/>
                  </a:lnTo>
                  <a:lnTo>
                    <a:pt x="568" y="685"/>
                  </a:lnTo>
                  <a:lnTo>
                    <a:pt x="550" y="710"/>
                  </a:lnTo>
                  <a:lnTo>
                    <a:pt x="528" y="732"/>
                  </a:lnTo>
                  <a:lnTo>
                    <a:pt x="503" y="750"/>
                  </a:lnTo>
                  <a:lnTo>
                    <a:pt x="474" y="762"/>
                  </a:lnTo>
                  <a:lnTo>
                    <a:pt x="444" y="771"/>
                  </a:lnTo>
                  <a:lnTo>
                    <a:pt x="411" y="774"/>
                  </a:lnTo>
                  <a:lnTo>
                    <a:pt x="181" y="774"/>
                  </a:lnTo>
                  <a:lnTo>
                    <a:pt x="149" y="771"/>
                  </a:lnTo>
                  <a:lnTo>
                    <a:pt x="118" y="762"/>
                  </a:lnTo>
                  <a:lnTo>
                    <a:pt x="90" y="750"/>
                  </a:lnTo>
                  <a:lnTo>
                    <a:pt x="65" y="732"/>
                  </a:lnTo>
                  <a:lnTo>
                    <a:pt x="43" y="710"/>
                  </a:lnTo>
                  <a:lnTo>
                    <a:pt x="25" y="685"/>
                  </a:lnTo>
                  <a:lnTo>
                    <a:pt x="11" y="656"/>
                  </a:lnTo>
                  <a:lnTo>
                    <a:pt x="3" y="626"/>
                  </a:lnTo>
                  <a:lnTo>
                    <a:pt x="0" y="593"/>
                  </a:lnTo>
                  <a:lnTo>
                    <a:pt x="0" y="52"/>
                  </a:lnTo>
                  <a:lnTo>
                    <a:pt x="4" y="52"/>
                  </a:lnTo>
                  <a:lnTo>
                    <a:pt x="152" y="45"/>
                  </a:lnTo>
                  <a:lnTo>
                    <a:pt x="300" y="34"/>
                  </a:lnTo>
                  <a:lnTo>
                    <a:pt x="447" y="19"/>
                  </a:lnTo>
                  <a:lnTo>
                    <a:pt x="5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5943600" y="2263776"/>
              <a:ext cx="134938" cy="220663"/>
            </a:xfrm>
            <a:custGeom>
              <a:avLst/>
              <a:gdLst>
                <a:gd name="T0" fmla="*/ 592 w 592"/>
                <a:gd name="T1" fmla="*/ 0 h 973"/>
                <a:gd name="T2" fmla="*/ 592 w 592"/>
                <a:gd name="T3" fmla="*/ 792 h 973"/>
                <a:gd name="T4" fmla="*/ 589 w 592"/>
                <a:gd name="T5" fmla="*/ 825 h 973"/>
                <a:gd name="T6" fmla="*/ 581 w 592"/>
                <a:gd name="T7" fmla="*/ 855 h 973"/>
                <a:gd name="T8" fmla="*/ 567 w 592"/>
                <a:gd name="T9" fmla="*/ 884 h 973"/>
                <a:gd name="T10" fmla="*/ 550 w 592"/>
                <a:gd name="T11" fmla="*/ 909 h 973"/>
                <a:gd name="T12" fmla="*/ 528 w 592"/>
                <a:gd name="T13" fmla="*/ 931 h 973"/>
                <a:gd name="T14" fmla="*/ 502 w 592"/>
                <a:gd name="T15" fmla="*/ 949 h 973"/>
                <a:gd name="T16" fmla="*/ 474 w 592"/>
                <a:gd name="T17" fmla="*/ 961 h 973"/>
                <a:gd name="T18" fmla="*/ 444 w 592"/>
                <a:gd name="T19" fmla="*/ 970 h 973"/>
                <a:gd name="T20" fmla="*/ 411 w 592"/>
                <a:gd name="T21" fmla="*/ 973 h 973"/>
                <a:gd name="T22" fmla="*/ 411 w 592"/>
                <a:gd name="T23" fmla="*/ 973 h 973"/>
                <a:gd name="T24" fmla="*/ 181 w 592"/>
                <a:gd name="T25" fmla="*/ 973 h 973"/>
                <a:gd name="T26" fmla="*/ 148 w 592"/>
                <a:gd name="T27" fmla="*/ 970 h 973"/>
                <a:gd name="T28" fmla="*/ 118 w 592"/>
                <a:gd name="T29" fmla="*/ 961 h 973"/>
                <a:gd name="T30" fmla="*/ 90 w 592"/>
                <a:gd name="T31" fmla="*/ 948 h 973"/>
                <a:gd name="T32" fmla="*/ 64 w 592"/>
                <a:gd name="T33" fmla="*/ 930 h 973"/>
                <a:gd name="T34" fmla="*/ 42 w 592"/>
                <a:gd name="T35" fmla="*/ 909 h 973"/>
                <a:gd name="T36" fmla="*/ 25 w 592"/>
                <a:gd name="T37" fmla="*/ 884 h 973"/>
                <a:gd name="T38" fmla="*/ 11 w 592"/>
                <a:gd name="T39" fmla="*/ 855 h 973"/>
                <a:gd name="T40" fmla="*/ 3 w 592"/>
                <a:gd name="T41" fmla="*/ 825 h 973"/>
                <a:gd name="T42" fmla="*/ 0 w 592"/>
                <a:gd name="T43" fmla="*/ 792 h 973"/>
                <a:gd name="T44" fmla="*/ 0 w 592"/>
                <a:gd name="T45" fmla="*/ 157 h 973"/>
                <a:gd name="T46" fmla="*/ 22 w 592"/>
                <a:gd name="T47" fmla="*/ 153 h 973"/>
                <a:gd name="T48" fmla="*/ 160 w 592"/>
                <a:gd name="T49" fmla="*/ 123 h 973"/>
                <a:gd name="T50" fmla="*/ 297 w 592"/>
                <a:gd name="T51" fmla="*/ 89 h 973"/>
                <a:gd name="T52" fmla="*/ 396 w 592"/>
                <a:gd name="T53" fmla="*/ 61 h 973"/>
                <a:gd name="T54" fmla="*/ 495 w 592"/>
                <a:gd name="T55" fmla="*/ 31 h 973"/>
                <a:gd name="T56" fmla="*/ 592 w 592"/>
                <a:gd name="T57" fmla="*/ 0 h 9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92" h="973">
                  <a:moveTo>
                    <a:pt x="592" y="0"/>
                  </a:moveTo>
                  <a:lnTo>
                    <a:pt x="592" y="792"/>
                  </a:lnTo>
                  <a:lnTo>
                    <a:pt x="589" y="825"/>
                  </a:lnTo>
                  <a:lnTo>
                    <a:pt x="581" y="855"/>
                  </a:lnTo>
                  <a:lnTo>
                    <a:pt x="567" y="884"/>
                  </a:lnTo>
                  <a:lnTo>
                    <a:pt x="550" y="909"/>
                  </a:lnTo>
                  <a:lnTo>
                    <a:pt x="528" y="931"/>
                  </a:lnTo>
                  <a:lnTo>
                    <a:pt x="502" y="949"/>
                  </a:lnTo>
                  <a:lnTo>
                    <a:pt x="474" y="961"/>
                  </a:lnTo>
                  <a:lnTo>
                    <a:pt x="444" y="970"/>
                  </a:lnTo>
                  <a:lnTo>
                    <a:pt x="411" y="973"/>
                  </a:lnTo>
                  <a:lnTo>
                    <a:pt x="411" y="973"/>
                  </a:lnTo>
                  <a:lnTo>
                    <a:pt x="181" y="973"/>
                  </a:lnTo>
                  <a:lnTo>
                    <a:pt x="148" y="970"/>
                  </a:lnTo>
                  <a:lnTo>
                    <a:pt x="118" y="961"/>
                  </a:lnTo>
                  <a:lnTo>
                    <a:pt x="90" y="948"/>
                  </a:lnTo>
                  <a:lnTo>
                    <a:pt x="64" y="930"/>
                  </a:lnTo>
                  <a:lnTo>
                    <a:pt x="42" y="909"/>
                  </a:lnTo>
                  <a:lnTo>
                    <a:pt x="25" y="884"/>
                  </a:lnTo>
                  <a:lnTo>
                    <a:pt x="11" y="855"/>
                  </a:lnTo>
                  <a:lnTo>
                    <a:pt x="3" y="825"/>
                  </a:lnTo>
                  <a:lnTo>
                    <a:pt x="0" y="792"/>
                  </a:lnTo>
                  <a:lnTo>
                    <a:pt x="0" y="157"/>
                  </a:lnTo>
                  <a:lnTo>
                    <a:pt x="22" y="153"/>
                  </a:lnTo>
                  <a:lnTo>
                    <a:pt x="160" y="123"/>
                  </a:lnTo>
                  <a:lnTo>
                    <a:pt x="297" y="89"/>
                  </a:lnTo>
                  <a:lnTo>
                    <a:pt x="396" y="61"/>
                  </a:lnTo>
                  <a:lnTo>
                    <a:pt x="495" y="31"/>
                  </a:lnTo>
                  <a:lnTo>
                    <a:pt x="5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6132513" y="2173288"/>
              <a:ext cx="133350" cy="311150"/>
            </a:xfrm>
            <a:custGeom>
              <a:avLst/>
              <a:gdLst>
                <a:gd name="T0" fmla="*/ 592 w 592"/>
                <a:gd name="T1" fmla="*/ 0 h 1374"/>
                <a:gd name="T2" fmla="*/ 592 w 592"/>
                <a:gd name="T3" fmla="*/ 1193 h 1374"/>
                <a:gd name="T4" fmla="*/ 589 w 592"/>
                <a:gd name="T5" fmla="*/ 1226 h 1374"/>
                <a:gd name="T6" fmla="*/ 581 w 592"/>
                <a:gd name="T7" fmla="*/ 1256 h 1374"/>
                <a:gd name="T8" fmla="*/ 567 w 592"/>
                <a:gd name="T9" fmla="*/ 1285 h 1374"/>
                <a:gd name="T10" fmla="*/ 549 w 592"/>
                <a:gd name="T11" fmla="*/ 1310 h 1374"/>
                <a:gd name="T12" fmla="*/ 527 w 592"/>
                <a:gd name="T13" fmla="*/ 1332 h 1374"/>
                <a:gd name="T14" fmla="*/ 502 w 592"/>
                <a:gd name="T15" fmla="*/ 1350 h 1374"/>
                <a:gd name="T16" fmla="*/ 475 w 592"/>
                <a:gd name="T17" fmla="*/ 1362 h 1374"/>
                <a:gd name="T18" fmla="*/ 443 w 592"/>
                <a:gd name="T19" fmla="*/ 1371 h 1374"/>
                <a:gd name="T20" fmla="*/ 412 w 592"/>
                <a:gd name="T21" fmla="*/ 1374 h 1374"/>
                <a:gd name="T22" fmla="*/ 412 w 592"/>
                <a:gd name="T23" fmla="*/ 1374 h 1374"/>
                <a:gd name="T24" fmla="*/ 181 w 592"/>
                <a:gd name="T25" fmla="*/ 1374 h 1374"/>
                <a:gd name="T26" fmla="*/ 148 w 592"/>
                <a:gd name="T27" fmla="*/ 1371 h 1374"/>
                <a:gd name="T28" fmla="*/ 118 w 592"/>
                <a:gd name="T29" fmla="*/ 1362 h 1374"/>
                <a:gd name="T30" fmla="*/ 89 w 592"/>
                <a:gd name="T31" fmla="*/ 1349 h 1374"/>
                <a:gd name="T32" fmla="*/ 64 w 592"/>
                <a:gd name="T33" fmla="*/ 1331 h 1374"/>
                <a:gd name="T34" fmla="*/ 42 w 592"/>
                <a:gd name="T35" fmla="*/ 1310 h 1374"/>
                <a:gd name="T36" fmla="*/ 24 w 592"/>
                <a:gd name="T37" fmla="*/ 1285 h 1374"/>
                <a:gd name="T38" fmla="*/ 11 w 592"/>
                <a:gd name="T39" fmla="*/ 1256 h 1374"/>
                <a:gd name="T40" fmla="*/ 3 w 592"/>
                <a:gd name="T41" fmla="*/ 1226 h 1374"/>
                <a:gd name="T42" fmla="*/ 0 w 592"/>
                <a:gd name="T43" fmla="*/ 1193 h 1374"/>
                <a:gd name="T44" fmla="*/ 0 w 592"/>
                <a:gd name="T45" fmla="*/ 311 h 1374"/>
                <a:gd name="T46" fmla="*/ 44 w 592"/>
                <a:gd name="T47" fmla="*/ 292 h 1374"/>
                <a:gd name="T48" fmla="*/ 148 w 592"/>
                <a:gd name="T49" fmla="*/ 246 h 1374"/>
                <a:gd name="T50" fmla="*/ 250 w 592"/>
                <a:gd name="T51" fmla="*/ 196 h 1374"/>
                <a:gd name="T52" fmla="*/ 350 w 592"/>
                <a:gd name="T53" fmla="*/ 144 h 1374"/>
                <a:gd name="T54" fmla="*/ 446 w 592"/>
                <a:gd name="T55" fmla="*/ 90 h 1374"/>
                <a:gd name="T56" fmla="*/ 540 w 592"/>
                <a:gd name="T57" fmla="*/ 34 h 1374"/>
                <a:gd name="T58" fmla="*/ 592 w 592"/>
                <a:gd name="T59" fmla="*/ 0 h 1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2" h="1374">
                  <a:moveTo>
                    <a:pt x="592" y="0"/>
                  </a:moveTo>
                  <a:lnTo>
                    <a:pt x="592" y="1193"/>
                  </a:lnTo>
                  <a:lnTo>
                    <a:pt x="589" y="1226"/>
                  </a:lnTo>
                  <a:lnTo>
                    <a:pt x="581" y="1256"/>
                  </a:lnTo>
                  <a:lnTo>
                    <a:pt x="567" y="1285"/>
                  </a:lnTo>
                  <a:lnTo>
                    <a:pt x="549" y="1310"/>
                  </a:lnTo>
                  <a:lnTo>
                    <a:pt x="527" y="1332"/>
                  </a:lnTo>
                  <a:lnTo>
                    <a:pt x="502" y="1350"/>
                  </a:lnTo>
                  <a:lnTo>
                    <a:pt x="475" y="1362"/>
                  </a:lnTo>
                  <a:lnTo>
                    <a:pt x="443" y="1371"/>
                  </a:lnTo>
                  <a:lnTo>
                    <a:pt x="412" y="1374"/>
                  </a:lnTo>
                  <a:lnTo>
                    <a:pt x="412" y="1374"/>
                  </a:lnTo>
                  <a:lnTo>
                    <a:pt x="181" y="1374"/>
                  </a:lnTo>
                  <a:lnTo>
                    <a:pt x="148" y="1371"/>
                  </a:lnTo>
                  <a:lnTo>
                    <a:pt x="118" y="1362"/>
                  </a:lnTo>
                  <a:lnTo>
                    <a:pt x="89" y="1349"/>
                  </a:lnTo>
                  <a:lnTo>
                    <a:pt x="64" y="1331"/>
                  </a:lnTo>
                  <a:lnTo>
                    <a:pt x="42" y="1310"/>
                  </a:lnTo>
                  <a:lnTo>
                    <a:pt x="24" y="1285"/>
                  </a:lnTo>
                  <a:lnTo>
                    <a:pt x="11" y="1256"/>
                  </a:lnTo>
                  <a:lnTo>
                    <a:pt x="3" y="1226"/>
                  </a:lnTo>
                  <a:lnTo>
                    <a:pt x="0" y="1193"/>
                  </a:lnTo>
                  <a:lnTo>
                    <a:pt x="0" y="311"/>
                  </a:lnTo>
                  <a:lnTo>
                    <a:pt x="44" y="292"/>
                  </a:lnTo>
                  <a:lnTo>
                    <a:pt x="148" y="246"/>
                  </a:lnTo>
                  <a:lnTo>
                    <a:pt x="250" y="196"/>
                  </a:lnTo>
                  <a:lnTo>
                    <a:pt x="350" y="144"/>
                  </a:lnTo>
                  <a:lnTo>
                    <a:pt x="446" y="90"/>
                  </a:lnTo>
                  <a:lnTo>
                    <a:pt x="540" y="34"/>
                  </a:lnTo>
                  <a:lnTo>
                    <a:pt x="5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6319838" y="1970088"/>
              <a:ext cx="134938" cy="514350"/>
            </a:xfrm>
            <a:custGeom>
              <a:avLst/>
              <a:gdLst>
                <a:gd name="T0" fmla="*/ 593 w 593"/>
                <a:gd name="T1" fmla="*/ 0 h 2269"/>
                <a:gd name="T2" fmla="*/ 593 w 593"/>
                <a:gd name="T3" fmla="*/ 2087 h 2269"/>
                <a:gd name="T4" fmla="*/ 589 w 593"/>
                <a:gd name="T5" fmla="*/ 2120 h 2269"/>
                <a:gd name="T6" fmla="*/ 582 w 593"/>
                <a:gd name="T7" fmla="*/ 2150 h 2269"/>
                <a:gd name="T8" fmla="*/ 568 w 593"/>
                <a:gd name="T9" fmla="*/ 2179 h 2269"/>
                <a:gd name="T10" fmla="*/ 551 w 593"/>
                <a:gd name="T11" fmla="*/ 2204 h 2269"/>
                <a:gd name="T12" fmla="*/ 529 w 593"/>
                <a:gd name="T13" fmla="*/ 2226 h 2269"/>
                <a:gd name="T14" fmla="*/ 503 w 593"/>
                <a:gd name="T15" fmla="*/ 2244 h 2269"/>
                <a:gd name="T16" fmla="*/ 475 w 593"/>
                <a:gd name="T17" fmla="*/ 2257 h 2269"/>
                <a:gd name="T18" fmla="*/ 445 w 593"/>
                <a:gd name="T19" fmla="*/ 2266 h 2269"/>
                <a:gd name="T20" fmla="*/ 412 w 593"/>
                <a:gd name="T21" fmla="*/ 2269 h 2269"/>
                <a:gd name="T22" fmla="*/ 182 w 593"/>
                <a:gd name="T23" fmla="*/ 2269 h 2269"/>
                <a:gd name="T24" fmla="*/ 150 w 593"/>
                <a:gd name="T25" fmla="*/ 2266 h 2269"/>
                <a:gd name="T26" fmla="*/ 119 w 593"/>
                <a:gd name="T27" fmla="*/ 2257 h 2269"/>
                <a:gd name="T28" fmla="*/ 91 w 593"/>
                <a:gd name="T29" fmla="*/ 2244 h 2269"/>
                <a:gd name="T30" fmla="*/ 66 w 593"/>
                <a:gd name="T31" fmla="*/ 2226 h 2269"/>
                <a:gd name="T32" fmla="*/ 43 w 593"/>
                <a:gd name="T33" fmla="*/ 2204 h 2269"/>
                <a:gd name="T34" fmla="*/ 26 w 593"/>
                <a:gd name="T35" fmla="*/ 2179 h 2269"/>
                <a:gd name="T36" fmla="*/ 12 w 593"/>
                <a:gd name="T37" fmla="*/ 2150 h 2269"/>
                <a:gd name="T38" fmla="*/ 4 w 593"/>
                <a:gd name="T39" fmla="*/ 2120 h 2269"/>
                <a:gd name="T40" fmla="*/ 0 w 593"/>
                <a:gd name="T41" fmla="*/ 2087 h 2269"/>
                <a:gd name="T42" fmla="*/ 0 w 593"/>
                <a:gd name="T43" fmla="*/ 721 h 2269"/>
                <a:gd name="T44" fmla="*/ 75 w 593"/>
                <a:gd name="T45" fmla="*/ 658 h 2269"/>
                <a:gd name="T46" fmla="*/ 151 w 593"/>
                <a:gd name="T47" fmla="*/ 590 h 2269"/>
                <a:gd name="T48" fmla="*/ 222 w 593"/>
                <a:gd name="T49" fmla="*/ 518 h 2269"/>
                <a:gd name="T50" fmla="*/ 289 w 593"/>
                <a:gd name="T51" fmla="*/ 446 h 2269"/>
                <a:gd name="T52" fmla="*/ 352 w 593"/>
                <a:gd name="T53" fmla="*/ 371 h 2269"/>
                <a:gd name="T54" fmla="*/ 412 w 593"/>
                <a:gd name="T55" fmla="*/ 296 h 2269"/>
                <a:gd name="T56" fmla="*/ 467 w 593"/>
                <a:gd name="T57" fmla="*/ 218 h 2269"/>
                <a:gd name="T58" fmla="*/ 513 w 593"/>
                <a:gd name="T59" fmla="*/ 147 h 2269"/>
                <a:gd name="T60" fmla="*/ 555 w 593"/>
                <a:gd name="T61" fmla="*/ 73 h 2269"/>
                <a:gd name="T62" fmla="*/ 593 w 593"/>
                <a:gd name="T63" fmla="*/ 0 h 2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3" h="2269">
                  <a:moveTo>
                    <a:pt x="593" y="0"/>
                  </a:moveTo>
                  <a:lnTo>
                    <a:pt x="593" y="2087"/>
                  </a:lnTo>
                  <a:lnTo>
                    <a:pt x="589" y="2120"/>
                  </a:lnTo>
                  <a:lnTo>
                    <a:pt x="582" y="2150"/>
                  </a:lnTo>
                  <a:lnTo>
                    <a:pt x="568" y="2179"/>
                  </a:lnTo>
                  <a:lnTo>
                    <a:pt x="551" y="2204"/>
                  </a:lnTo>
                  <a:lnTo>
                    <a:pt x="529" y="2226"/>
                  </a:lnTo>
                  <a:lnTo>
                    <a:pt x="503" y="2244"/>
                  </a:lnTo>
                  <a:lnTo>
                    <a:pt x="475" y="2257"/>
                  </a:lnTo>
                  <a:lnTo>
                    <a:pt x="445" y="2266"/>
                  </a:lnTo>
                  <a:lnTo>
                    <a:pt x="412" y="2269"/>
                  </a:lnTo>
                  <a:lnTo>
                    <a:pt x="182" y="2269"/>
                  </a:lnTo>
                  <a:lnTo>
                    <a:pt x="150" y="2266"/>
                  </a:lnTo>
                  <a:lnTo>
                    <a:pt x="119" y="2257"/>
                  </a:lnTo>
                  <a:lnTo>
                    <a:pt x="91" y="2244"/>
                  </a:lnTo>
                  <a:lnTo>
                    <a:pt x="66" y="2226"/>
                  </a:lnTo>
                  <a:lnTo>
                    <a:pt x="43" y="2204"/>
                  </a:lnTo>
                  <a:lnTo>
                    <a:pt x="26" y="2179"/>
                  </a:lnTo>
                  <a:lnTo>
                    <a:pt x="12" y="2150"/>
                  </a:lnTo>
                  <a:lnTo>
                    <a:pt x="4" y="2120"/>
                  </a:lnTo>
                  <a:lnTo>
                    <a:pt x="0" y="2087"/>
                  </a:lnTo>
                  <a:lnTo>
                    <a:pt x="0" y="721"/>
                  </a:lnTo>
                  <a:lnTo>
                    <a:pt x="75" y="658"/>
                  </a:lnTo>
                  <a:lnTo>
                    <a:pt x="151" y="590"/>
                  </a:lnTo>
                  <a:lnTo>
                    <a:pt x="222" y="518"/>
                  </a:lnTo>
                  <a:lnTo>
                    <a:pt x="289" y="446"/>
                  </a:lnTo>
                  <a:lnTo>
                    <a:pt x="352" y="371"/>
                  </a:lnTo>
                  <a:lnTo>
                    <a:pt x="412" y="296"/>
                  </a:lnTo>
                  <a:lnTo>
                    <a:pt x="467" y="218"/>
                  </a:lnTo>
                  <a:lnTo>
                    <a:pt x="513" y="147"/>
                  </a:lnTo>
                  <a:lnTo>
                    <a:pt x="555" y="73"/>
                  </a:lnTo>
                  <a:lnTo>
                    <a:pt x="5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5718175" y="1722438"/>
              <a:ext cx="785813" cy="573088"/>
            </a:xfrm>
            <a:custGeom>
              <a:avLst/>
              <a:gdLst>
                <a:gd name="T0" fmla="*/ 3126 w 3465"/>
                <a:gd name="T1" fmla="*/ 2 h 2528"/>
                <a:gd name="T2" fmla="*/ 3157 w 3465"/>
                <a:gd name="T3" fmla="*/ 15 h 2528"/>
                <a:gd name="T4" fmla="*/ 3184 w 3465"/>
                <a:gd name="T5" fmla="*/ 40 h 2528"/>
                <a:gd name="T6" fmla="*/ 3460 w 3465"/>
                <a:gd name="T7" fmla="*/ 445 h 2528"/>
                <a:gd name="T8" fmla="*/ 3464 w 3465"/>
                <a:gd name="T9" fmla="*/ 488 h 2528"/>
                <a:gd name="T10" fmla="*/ 3449 w 3465"/>
                <a:gd name="T11" fmla="*/ 527 h 2528"/>
                <a:gd name="T12" fmla="*/ 3418 w 3465"/>
                <a:gd name="T13" fmla="*/ 555 h 2528"/>
                <a:gd name="T14" fmla="*/ 3375 w 3465"/>
                <a:gd name="T15" fmla="*/ 566 h 2528"/>
                <a:gd name="T16" fmla="*/ 3281 w 3465"/>
                <a:gd name="T17" fmla="*/ 639 h 2528"/>
                <a:gd name="T18" fmla="*/ 3248 w 3465"/>
                <a:gd name="T19" fmla="*/ 783 h 2528"/>
                <a:gd name="T20" fmla="*/ 3179 w 3465"/>
                <a:gd name="T21" fmla="*/ 973 h 2528"/>
                <a:gd name="T22" fmla="*/ 3085 w 3465"/>
                <a:gd name="T23" fmla="*/ 1158 h 2528"/>
                <a:gd name="T24" fmla="*/ 2965 w 3465"/>
                <a:gd name="T25" fmla="*/ 1336 h 2528"/>
                <a:gd name="T26" fmla="*/ 2821 w 3465"/>
                <a:gd name="T27" fmla="*/ 1506 h 2528"/>
                <a:gd name="T28" fmla="*/ 2655 w 3465"/>
                <a:gd name="T29" fmla="*/ 1666 h 2528"/>
                <a:gd name="T30" fmla="*/ 2500 w 3465"/>
                <a:gd name="T31" fmla="*/ 1791 h 2528"/>
                <a:gd name="T32" fmla="*/ 2361 w 3465"/>
                <a:gd name="T33" fmla="*/ 1888 h 2528"/>
                <a:gd name="T34" fmla="*/ 2191 w 3465"/>
                <a:gd name="T35" fmla="*/ 1993 h 2528"/>
                <a:gd name="T36" fmla="*/ 1951 w 3465"/>
                <a:gd name="T37" fmla="*/ 2118 h 2528"/>
                <a:gd name="T38" fmla="*/ 1707 w 3465"/>
                <a:gd name="T39" fmla="*/ 2223 h 2528"/>
                <a:gd name="T40" fmla="*/ 1482 w 3465"/>
                <a:gd name="T41" fmla="*/ 2304 h 2528"/>
                <a:gd name="T42" fmla="*/ 1263 w 3465"/>
                <a:gd name="T43" fmla="*/ 2368 h 2528"/>
                <a:gd name="T44" fmla="*/ 995 w 3465"/>
                <a:gd name="T45" fmla="*/ 2431 h 2528"/>
                <a:gd name="T46" fmla="*/ 757 w 3465"/>
                <a:gd name="T47" fmla="*/ 2473 h 2528"/>
                <a:gd name="T48" fmla="*/ 464 w 3465"/>
                <a:gd name="T49" fmla="*/ 2508 h 2528"/>
                <a:gd name="T50" fmla="*/ 165 w 3465"/>
                <a:gd name="T51" fmla="*/ 2525 h 2528"/>
                <a:gd name="T52" fmla="*/ 91 w 3465"/>
                <a:gd name="T53" fmla="*/ 2528 h 2528"/>
                <a:gd name="T54" fmla="*/ 45 w 3465"/>
                <a:gd name="T55" fmla="*/ 2515 h 2528"/>
                <a:gd name="T56" fmla="*/ 13 w 3465"/>
                <a:gd name="T57" fmla="*/ 2483 h 2528"/>
                <a:gd name="T58" fmla="*/ 0 w 3465"/>
                <a:gd name="T59" fmla="*/ 2437 h 2528"/>
                <a:gd name="T60" fmla="*/ 3 w 3465"/>
                <a:gd name="T61" fmla="*/ 2233 h 2528"/>
                <a:gd name="T62" fmla="*/ 26 w 3465"/>
                <a:gd name="T63" fmla="*/ 2194 h 2528"/>
                <a:gd name="T64" fmla="*/ 65 w 3465"/>
                <a:gd name="T65" fmla="*/ 2170 h 2528"/>
                <a:gd name="T66" fmla="*/ 164 w 3465"/>
                <a:gd name="T67" fmla="*/ 2164 h 2528"/>
                <a:gd name="T68" fmla="*/ 463 w 3465"/>
                <a:gd name="T69" fmla="*/ 2145 h 2528"/>
                <a:gd name="T70" fmla="*/ 756 w 3465"/>
                <a:gd name="T71" fmla="*/ 2107 h 2528"/>
                <a:gd name="T72" fmla="*/ 994 w 3465"/>
                <a:gd name="T73" fmla="*/ 2062 h 2528"/>
                <a:gd name="T74" fmla="*/ 1169 w 3465"/>
                <a:gd name="T75" fmla="*/ 2020 h 2528"/>
                <a:gd name="T76" fmla="*/ 1383 w 3465"/>
                <a:gd name="T77" fmla="*/ 1955 h 2528"/>
                <a:gd name="T78" fmla="*/ 1587 w 3465"/>
                <a:gd name="T79" fmla="*/ 1882 h 2528"/>
                <a:gd name="T80" fmla="*/ 1825 w 3465"/>
                <a:gd name="T81" fmla="*/ 1778 h 2528"/>
                <a:gd name="T82" fmla="*/ 2019 w 3465"/>
                <a:gd name="T83" fmla="*/ 1675 h 2528"/>
                <a:gd name="T84" fmla="*/ 2195 w 3465"/>
                <a:gd name="T85" fmla="*/ 1565 h 2528"/>
                <a:gd name="T86" fmla="*/ 2347 w 3465"/>
                <a:gd name="T87" fmla="*/ 1453 h 2528"/>
                <a:gd name="T88" fmla="*/ 2482 w 3465"/>
                <a:gd name="T89" fmla="*/ 1334 h 2528"/>
                <a:gd name="T90" fmla="*/ 2602 w 3465"/>
                <a:gd name="T91" fmla="*/ 1210 h 2528"/>
                <a:gd name="T92" fmla="*/ 2692 w 3465"/>
                <a:gd name="T93" fmla="*/ 1097 h 2528"/>
                <a:gd name="T94" fmla="*/ 2776 w 3465"/>
                <a:gd name="T95" fmla="*/ 969 h 2528"/>
                <a:gd name="T96" fmla="*/ 2855 w 3465"/>
                <a:gd name="T97" fmla="*/ 810 h 2528"/>
                <a:gd name="T98" fmla="*/ 2910 w 3465"/>
                <a:gd name="T99" fmla="*/ 648 h 2528"/>
                <a:gd name="T100" fmla="*/ 2843 w 3465"/>
                <a:gd name="T101" fmla="*/ 566 h 2528"/>
                <a:gd name="T102" fmla="*/ 2800 w 3465"/>
                <a:gd name="T103" fmla="*/ 555 h 2528"/>
                <a:gd name="T104" fmla="*/ 2769 w 3465"/>
                <a:gd name="T105" fmla="*/ 527 h 2528"/>
                <a:gd name="T106" fmla="*/ 2754 w 3465"/>
                <a:gd name="T107" fmla="*/ 488 h 2528"/>
                <a:gd name="T108" fmla="*/ 2758 w 3465"/>
                <a:gd name="T109" fmla="*/ 445 h 2528"/>
                <a:gd name="T110" fmla="*/ 3035 w 3465"/>
                <a:gd name="T111" fmla="*/ 40 h 2528"/>
                <a:gd name="T112" fmla="*/ 3061 w 3465"/>
                <a:gd name="T113" fmla="*/ 15 h 2528"/>
                <a:gd name="T114" fmla="*/ 3092 w 3465"/>
                <a:gd name="T115" fmla="*/ 2 h 2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65" h="2528">
                  <a:moveTo>
                    <a:pt x="3109" y="0"/>
                  </a:moveTo>
                  <a:lnTo>
                    <a:pt x="3126" y="2"/>
                  </a:lnTo>
                  <a:lnTo>
                    <a:pt x="3142" y="6"/>
                  </a:lnTo>
                  <a:lnTo>
                    <a:pt x="3157" y="15"/>
                  </a:lnTo>
                  <a:lnTo>
                    <a:pt x="3171" y="25"/>
                  </a:lnTo>
                  <a:lnTo>
                    <a:pt x="3184" y="40"/>
                  </a:lnTo>
                  <a:lnTo>
                    <a:pt x="3449" y="424"/>
                  </a:lnTo>
                  <a:lnTo>
                    <a:pt x="3460" y="445"/>
                  </a:lnTo>
                  <a:lnTo>
                    <a:pt x="3465" y="466"/>
                  </a:lnTo>
                  <a:lnTo>
                    <a:pt x="3464" y="488"/>
                  </a:lnTo>
                  <a:lnTo>
                    <a:pt x="3459" y="508"/>
                  </a:lnTo>
                  <a:lnTo>
                    <a:pt x="3449" y="527"/>
                  </a:lnTo>
                  <a:lnTo>
                    <a:pt x="3436" y="543"/>
                  </a:lnTo>
                  <a:lnTo>
                    <a:pt x="3418" y="555"/>
                  </a:lnTo>
                  <a:lnTo>
                    <a:pt x="3398" y="563"/>
                  </a:lnTo>
                  <a:lnTo>
                    <a:pt x="3375" y="566"/>
                  </a:lnTo>
                  <a:lnTo>
                    <a:pt x="3292" y="566"/>
                  </a:lnTo>
                  <a:lnTo>
                    <a:pt x="3281" y="639"/>
                  </a:lnTo>
                  <a:lnTo>
                    <a:pt x="3266" y="712"/>
                  </a:lnTo>
                  <a:lnTo>
                    <a:pt x="3248" y="783"/>
                  </a:lnTo>
                  <a:lnTo>
                    <a:pt x="3216" y="879"/>
                  </a:lnTo>
                  <a:lnTo>
                    <a:pt x="3179" y="973"/>
                  </a:lnTo>
                  <a:lnTo>
                    <a:pt x="3135" y="1065"/>
                  </a:lnTo>
                  <a:lnTo>
                    <a:pt x="3085" y="1158"/>
                  </a:lnTo>
                  <a:lnTo>
                    <a:pt x="3028" y="1248"/>
                  </a:lnTo>
                  <a:lnTo>
                    <a:pt x="2965" y="1336"/>
                  </a:lnTo>
                  <a:lnTo>
                    <a:pt x="2896" y="1422"/>
                  </a:lnTo>
                  <a:lnTo>
                    <a:pt x="2821" y="1506"/>
                  </a:lnTo>
                  <a:lnTo>
                    <a:pt x="2742" y="1587"/>
                  </a:lnTo>
                  <a:lnTo>
                    <a:pt x="2655" y="1666"/>
                  </a:lnTo>
                  <a:lnTo>
                    <a:pt x="2580" y="1729"/>
                  </a:lnTo>
                  <a:lnTo>
                    <a:pt x="2500" y="1791"/>
                  </a:lnTo>
                  <a:lnTo>
                    <a:pt x="2417" y="1851"/>
                  </a:lnTo>
                  <a:lnTo>
                    <a:pt x="2361" y="1888"/>
                  </a:lnTo>
                  <a:lnTo>
                    <a:pt x="2305" y="1925"/>
                  </a:lnTo>
                  <a:lnTo>
                    <a:pt x="2191" y="1993"/>
                  </a:lnTo>
                  <a:lnTo>
                    <a:pt x="2074" y="2057"/>
                  </a:lnTo>
                  <a:lnTo>
                    <a:pt x="1951" y="2118"/>
                  </a:lnTo>
                  <a:lnTo>
                    <a:pt x="1825" y="2175"/>
                  </a:lnTo>
                  <a:lnTo>
                    <a:pt x="1707" y="2223"/>
                  </a:lnTo>
                  <a:lnTo>
                    <a:pt x="1587" y="2268"/>
                  </a:lnTo>
                  <a:lnTo>
                    <a:pt x="1482" y="2304"/>
                  </a:lnTo>
                  <a:lnTo>
                    <a:pt x="1373" y="2338"/>
                  </a:lnTo>
                  <a:lnTo>
                    <a:pt x="1263" y="2368"/>
                  </a:lnTo>
                  <a:lnTo>
                    <a:pt x="1130" y="2402"/>
                  </a:lnTo>
                  <a:lnTo>
                    <a:pt x="995" y="2431"/>
                  </a:lnTo>
                  <a:lnTo>
                    <a:pt x="877" y="2453"/>
                  </a:lnTo>
                  <a:lnTo>
                    <a:pt x="757" y="2473"/>
                  </a:lnTo>
                  <a:lnTo>
                    <a:pt x="611" y="2493"/>
                  </a:lnTo>
                  <a:lnTo>
                    <a:pt x="464" y="2508"/>
                  </a:lnTo>
                  <a:lnTo>
                    <a:pt x="315" y="2519"/>
                  </a:lnTo>
                  <a:lnTo>
                    <a:pt x="165" y="2525"/>
                  </a:lnTo>
                  <a:lnTo>
                    <a:pt x="92" y="2528"/>
                  </a:lnTo>
                  <a:lnTo>
                    <a:pt x="91" y="2528"/>
                  </a:lnTo>
                  <a:lnTo>
                    <a:pt x="67" y="2524"/>
                  </a:lnTo>
                  <a:lnTo>
                    <a:pt x="45" y="2515"/>
                  </a:lnTo>
                  <a:lnTo>
                    <a:pt x="27" y="2501"/>
                  </a:lnTo>
                  <a:lnTo>
                    <a:pt x="13" y="2483"/>
                  </a:lnTo>
                  <a:lnTo>
                    <a:pt x="3" y="2461"/>
                  </a:lnTo>
                  <a:lnTo>
                    <a:pt x="0" y="2437"/>
                  </a:lnTo>
                  <a:lnTo>
                    <a:pt x="0" y="2257"/>
                  </a:lnTo>
                  <a:lnTo>
                    <a:pt x="3" y="2233"/>
                  </a:lnTo>
                  <a:lnTo>
                    <a:pt x="13" y="2212"/>
                  </a:lnTo>
                  <a:lnTo>
                    <a:pt x="26" y="2194"/>
                  </a:lnTo>
                  <a:lnTo>
                    <a:pt x="44" y="2179"/>
                  </a:lnTo>
                  <a:lnTo>
                    <a:pt x="65" y="2170"/>
                  </a:lnTo>
                  <a:lnTo>
                    <a:pt x="89" y="2166"/>
                  </a:lnTo>
                  <a:lnTo>
                    <a:pt x="164" y="2164"/>
                  </a:lnTo>
                  <a:lnTo>
                    <a:pt x="314" y="2157"/>
                  </a:lnTo>
                  <a:lnTo>
                    <a:pt x="463" y="2145"/>
                  </a:lnTo>
                  <a:lnTo>
                    <a:pt x="610" y="2129"/>
                  </a:lnTo>
                  <a:lnTo>
                    <a:pt x="756" y="2107"/>
                  </a:lnTo>
                  <a:lnTo>
                    <a:pt x="876" y="2086"/>
                  </a:lnTo>
                  <a:lnTo>
                    <a:pt x="994" y="2062"/>
                  </a:lnTo>
                  <a:lnTo>
                    <a:pt x="1083" y="2042"/>
                  </a:lnTo>
                  <a:lnTo>
                    <a:pt x="1169" y="2020"/>
                  </a:lnTo>
                  <a:lnTo>
                    <a:pt x="1277" y="1988"/>
                  </a:lnTo>
                  <a:lnTo>
                    <a:pt x="1383" y="1955"/>
                  </a:lnTo>
                  <a:lnTo>
                    <a:pt x="1486" y="1920"/>
                  </a:lnTo>
                  <a:lnTo>
                    <a:pt x="1587" y="1882"/>
                  </a:lnTo>
                  <a:lnTo>
                    <a:pt x="1707" y="1833"/>
                  </a:lnTo>
                  <a:lnTo>
                    <a:pt x="1825" y="1778"/>
                  </a:lnTo>
                  <a:lnTo>
                    <a:pt x="1924" y="1728"/>
                  </a:lnTo>
                  <a:lnTo>
                    <a:pt x="2019" y="1675"/>
                  </a:lnTo>
                  <a:lnTo>
                    <a:pt x="2112" y="1620"/>
                  </a:lnTo>
                  <a:lnTo>
                    <a:pt x="2195" y="1565"/>
                  </a:lnTo>
                  <a:lnTo>
                    <a:pt x="2272" y="1510"/>
                  </a:lnTo>
                  <a:lnTo>
                    <a:pt x="2347" y="1453"/>
                  </a:lnTo>
                  <a:lnTo>
                    <a:pt x="2417" y="1394"/>
                  </a:lnTo>
                  <a:lnTo>
                    <a:pt x="2482" y="1334"/>
                  </a:lnTo>
                  <a:lnTo>
                    <a:pt x="2544" y="1273"/>
                  </a:lnTo>
                  <a:lnTo>
                    <a:pt x="2602" y="1210"/>
                  </a:lnTo>
                  <a:lnTo>
                    <a:pt x="2654" y="1146"/>
                  </a:lnTo>
                  <a:lnTo>
                    <a:pt x="2692" y="1097"/>
                  </a:lnTo>
                  <a:lnTo>
                    <a:pt x="2728" y="1046"/>
                  </a:lnTo>
                  <a:lnTo>
                    <a:pt x="2776" y="969"/>
                  </a:lnTo>
                  <a:lnTo>
                    <a:pt x="2819" y="890"/>
                  </a:lnTo>
                  <a:lnTo>
                    <a:pt x="2855" y="810"/>
                  </a:lnTo>
                  <a:lnTo>
                    <a:pt x="2885" y="729"/>
                  </a:lnTo>
                  <a:lnTo>
                    <a:pt x="2910" y="648"/>
                  </a:lnTo>
                  <a:lnTo>
                    <a:pt x="2926" y="566"/>
                  </a:lnTo>
                  <a:lnTo>
                    <a:pt x="2843" y="566"/>
                  </a:lnTo>
                  <a:lnTo>
                    <a:pt x="2820" y="563"/>
                  </a:lnTo>
                  <a:lnTo>
                    <a:pt x="2800" y="555"/>
                  </a:lnTo>
                  <a:lnTo>
                    <a:pt x="2783" y="543"/>
                  </a:lnTo>
                  <a:lnTo>
                    <a:pt x="2769" y="527"/>
                  </a:lnTo>
                  <a:lnTo>
                    <a:pt x="2759" y="508"/>
                  </a:lnTo>
                  <a:lnTo>
                    <a:pt x="2754" y="488"/>
                  </a:lnTo>
                  <a:lnTo>
                    <a:pt x="2753" y="466"/>
                  </a:lnTo>
                  <a:lnTo>
                    <a:pt x="2758" y="445"/>
                  </a:lnTo>
                  <a:lnTo>
                    <a:pt x="2769" y="424"/>
                  </a:lnTo>
                  <a:lnTo>
                    <a:pt x="3035" y="40"/>
                  </a:lnTo>
                  <a:lnTo>
                    <a:pt x="3046" y="25"/>
                  </a:lnTo>
                  <a:lnTo>
                    <a:pt x="3061" y="15"/>
                  </a:lnTo>
                  <a:lnTo>
                    <a:pt x="3075" y="6"/>
                  </a:lnTo>
                  <a:lnTo>
                    <a:pt x="3092" y="2"/>
                  </a:lnTo>
                  <a:lnTo>
                    <a:pt x="31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27663" y="296735"/>
            <a:ext cx="67839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66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</a:t>
            </a:r>
            <a:endParaRPr lang="en-US" sz="66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5EAF71A-E57B-4406-B1ED-57222671DFAA}"/>
              </a:ext>
            </a:extLst>
          </p:cNvPr>
          <p:cNvSpPr txBox="1"/>
          <p:nvPr/>
        </p:nvSpPr>
        <p:spPr>
          <a:xfrm>
            <a:off x="2473854" y="2652429"/>
            <a:ext cx="724429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8800" dirty="0"/>
              <a:t>영상 </a:t>
            </a:r>
            <a:r>
              <a:rPr lang="en-US" altLang="ko-KR" sz="8800" dirty="0"/>
              <a:t>2</a:t>
            </a:r>
            <a:r>
              <a:rPr lang="ko-KR" altLang="en-US" sz="8800" dirty="0"/>
              <a:t>개 삽입</a:t>
            </a:r>
          </a:p>
        </p:txBody>
      </p:sp>
    </p:spTree>
    <p:extLst>
      <p:ext uri="{BB962C8B-B14F-4D97-AF65-F5344CB8AC3E}">
        <p14:creationId xmlns:p14="http://schemas.microsoft.com/office/powerpoint/2010/main" val="20396233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-1" y="0"/>
            <a:ext cx="806055" cy="135172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19468" y="758400"/>
            <a:ext cx="38940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b="1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새로운 기획방향은</a:t>
            </a:r>
            <a:r>
              <a:rPr lang="en-US" altLang="ko-KR" sz="3600" b="1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?</a:t>
            </a:r>
            <a:endParaRPr lang="en-US" sz="3600" b="1" dirty="0">
              <a:ln>
                <a:solidFill>
                  <a:schemeClr val="accent1"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42101" y="358290"/>
            <a:ext cx="25346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왜 기획하게 되었는가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?</a:t>
            </a:r>
            <a:endParaRPr lang="en-US" sz="2000" dirty="0">
              <a:ln>
                <a:solidFill>
                  <a:schemeClr val="accent1"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0" y="6639339"/>
            <a:ext cx="12192000" cy="2186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그룹 8"/>
          <p:cNvGrpSpPr/>
          <p:nvPr/>
        </p:nvGrpSpPr>
        <p:grpSpPr>
          <a:xfrm>
            <a:off x="11449878" y="198439"/>
            <a:ext cx="474249" cy="459878"/>
            <a:chOff x="5718175" y="1722438"/>
            <a:chExt cx="785813" cy="762001"/>
          </a:xfrm>
          <a:solidFill>
            <a:schemeClr val="tx1"/>
          </a:solidFill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5754688" y="2308226"/>
              <a:ext cx="134938" cy="176213"/>
            </a:xfrm>
            <a:custGeom>
              <a:avLst/>
              <a:gdLst>
                <a:gd name="T0" fmla="*/ 592 w 592"/>
                <a:gd name="T1" fmla="*/ 0 h 774"/>
                <a:gd name="T2" fmla="*/ 592 w 592"/>
                <a:gd name="T3" fmla="*/ 593 h 774"/>
                <a:gd name="T4" fmla="*/ 590 w 592"/>
                <a:gd name="T5" fmla="*/ 626 h 774"/>
                <a:gd name="T6" fmla="*/ 582 w 592"/>
                <a:gd name="T7" fmla="*/ 656 h 774"/>
                <a:gd name="T8" fmla="*/ 568 w 592"/>
                <a:gd name="T9" fmla="*/ 685 h 774"/>
                <a:gd name="T10" fmla="*/ 550 w 592"/>
                <a:gd name="T11" fmla="*/ 710 h 774"/>
                <a:gd name="T12" fmla="*/ 528 w 592"/>
                <a:gd name="T13" fmla="*/ 732 h 774"/>
                <a:gd name="T14" fmla="*/ 503 w 592"/>
                <a:gd name="T15" fmla="*/ 750 h 774"/>
                <a:gd name="T16" fmla="*/ 474 w 592"/>
                <a:gd name="T17" fmla="*/ 762 h 774"/>
                <a:gd name="T18" fmla="*/ 444 w 592"/>
                <a:gd name="T19" fmla="*/ 771 h 774"/>
                <a:gd name="T20" fmla="*/ 411 w 592"/>
                <a:gd name="T21" fmla="*/ 774 h 774"/>
                <a:gd name="T22" fmla="*/ 181 w 592"/>
                <a:gd name="T23" fmla="*/ 774 h 774"/>
                <a:gd name="T24" fmla="*/ 149 w 592"/>
                <a:gd name="T25" fmla="*/ 771 h 774"/>
                <a:gd name="T26" fmla="*/ 118 w 592"/>
                <a:gd name="T27" fmla="*/ 762 h 774"/>
                <a:gd name="T28" fmla="*/ 90 w 592"/>
                <a:gd name="T29" fmla="*/ 750 h 774"/>
                <a:gd name="T30" fmla="*/ 65 w 592"/>
                <a:gd name="T31" fmla="*/ 732 h 774"/>
                <a:gd name="T32" fmla="*/ 43 w 592"/>
                <a:gd name="T33" fmla="*/ 710 h 774"/>
                <a:gd name="T34" fmla="*/ 25 w 592"/>
                <a:gd name="T35" fmla="*/ 685 h 774"/>
                <a:gd name="T36" fmla="*/ 11 w 592"/>
                <a:gd name="T37" fmla="*/ 656 h 774"/>
                <a:gd name="T38" fmla="*/ 3 w 592"/>
                <a:gd name="T39" fmla="*/ 626 h 774"/>
                <a:gd name="T40" fmla="*/ 0 w 592"/>
                <a:gd name="T41" fmla="*/ 593 h 774"/>
                <a:gd name="T42" fmla="*/ 0 w 592"/>
                <a:gd name="T43" fmla="*/ 52 h 774"/>
                <a:gd name="T44" fmla="*/ 4 w 592"/>
                <a:gd name="T45" fmla="*/ 52 h 774"/>
                <a:gd name="T46" fmla="*/ 152 w 592"/>
                <a:gd name="T47" fmla="*/ 45 h 774"/>
                <a:gd name="T48" fmla="*/ 300 w 592"/>
                <a:gd name="T49" fmla="*/ 34 h 774"/>
                <a:gd name="T50" fmla="*/ 447 w 592"/>
                <a:gd name="T51" fmla="*/ 19 h 774"/>
                <a:gd name="T52" fmla="*/ 592 w 592"/>
                <a:gd name="T53" fmla="*/ 0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2" h="774">
                  <a:moveTo>
                    <a:pt x="592" y="0"/>
                  </a:moveTo>
                  <a:lnTo>
                    <a:pt x="592" y="593"/>
                  </a:lnTo>
                  <a:lnTo>
                    <a:pt x="590" y="626"/>
                  </a:lnTo>
                  <a:lnTo>
                    <a:pt x="582" y="656"/>
                  </a:lnTo>
                  <a:lnTo>
                    <a:pt x="568" y="685"/>
                  </a:lnTo>
                  <a:lnTo>
                    <a:pt x="550" y="710"/>
                  </a:lnTo>
                  <a:lnTo>
                    <a:pt x="528" y="732"/>
                  </a:lnTo>
                  <a:lnTo>
                    <a:pt x="503" y="750"/>
                  </a:lnTo>
                  <a:lnTo>
                    <a:pt x="474" y="762"/>
                  </a:lnTo>
                  <a:lnTo>
                    <a:pt x="444" y="771"/>
                  </a:lnTo>
                  <a:lnTo>
                    <a:pt x="411" y="774"/>
                  </a:lnTo>
                  <a:lnTo>
                    <a:pt x="181" y="774"/>
                  </a:lnTo>
                  <a:lnTo>
                    <a:pt x="149" y="771"/>
                  </a:lnTo>
                  <a:lnTo>
                    <a:pt x="118" y="762"/>
                  </a:lnTo>
                  <a:lnTo>
                    <a:pt x="90" y="750"/>
                  </a:lnTo>
                  <a:lnTo>
                    <a:pt x="65" y="732"/>
                  </a:lnTo>
                  <a:lnTo>
                    <a:pt x="43" y="710"/>
                  </a:lnTo>
                  <a:lnTo>
                    <a:pt x="25" y="685"/>
                  </a:lnTo>
                  <a:lnTo>
                    <a:pt x="11" y="656"/>
                  </a:lnTo>
                  <a:lnTo>
                    <a:pt x="3" y="626"/>
                  </a:lnTo>
                  <a:lnTo>
                    <a:pt x="0" y="593"/>
                  </a:lnTo>
                  <a:lnTo>
                    <a:pt x="0" y="52"/>
                  </a:lnTo>
                  <a:lnTo>
                    <a:pt x="4" y="52"/>
                  </a:lnTo>
                  <a:lnTo>
                    <a:pt x="152" y="45"/>
                  </a:lnTo>
                  <a:lnTo>
                    <a:pt x="300" y="34"/>
                  </a:lnTo>
                  <a:lnTo>
                    <a:pt x="447" y="19"/>
                  </a:lnTo>
                  <a:lnTo>
                    <a:pt x="5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5943600" y="2263776"/>
              <a:ext cx="134938" cy="220663"/>
            </a:xfrm>
            <a:custGeom>
              <a:avLst/>
              <a:gdLst>
                <a:gd name="T0" fmla="*/ 592 w 592"/>
                <a:gd name="T1" fmla="*/ 0 h 973"/>
                <a:gd name="T2" fmla="*/ 592 w 592"/>
                <a:gd name="T3" fmla="*/ 792 h 973"/>
                <a:gd name="T4" fmla="*/ 589 w 592"/>
                <a:gd name="T5" fmla="*/ 825 h 973"/>
                <a:gd name="T6" fmla="*/ 581 w 592"/>
                <a:gd name="T7" fmla="*/ 855 h 973"/>
                <a:gd name="T8" fmla="*/ 567 w 592"/>
                <a:gd name="T9" fmla="*/ 884 h 973"/>
                <a:gd name="T10" fmla="*/ 550 w 592"/>
                <a:gd name="T11" fmla="*/ 909 h 973"/>
                <a:gd name="T12" fmla="*/ 528 w 592"/>
                <a:gd name="T13" fmla="*/ 931 h 973"/>
                <a:gd name="T14" fmla="*/ 502 w 592"/>
                <a:gd name="T15" fmla="*/ 949 h 973"/>
                <a:gd name="T16" fmla="*/ 474 w 592"/>
                <a:gd name="T17" fmla="*/ 961 h 973"/>
                <a:gd name="T18" fmla="*/ 444 w 592"/>
                <a:gd name="T19" fmla="*/ 970 h 973"/>
                <a:gd name="T20" fmla="*/ 411 w 592"/>
                <a:gd name="T21" fmla="*/ 973 h 973"/>
                <a:gd name="T22" fmla="*/ 411 w 592"/>
                <a:gd name="T23" fmla="*/ 973 h 973"/>
                <a:gd name="T24" fmla="*/ 181 w 592"/>
                <a:gd name="T25" fmla="*/ 973 h 973"/>
                <a:gd name="T26" fmla="*/ 148 w 592"/>
                <a:gd name="T27" fmla="*/ 970 h 973"/>
                <a:gd name="T28" fmla="*/ 118 w 592"/>
                <a:gd name="T29" fmla="*/ 961 h 973"/>
                <a:gd name="T30" fmla="*/ 90 w 592"/>
                <a:gd name="T31" fmla="*/ 948 h 973"/>
                <a:gd name="T32" fmla="*/ 64 w 592"/>
                <a:gd name="T33" fmla="*/ 930 h 973"/>
                <a:gd name="T34" fmla="*/ 42 w 592"/>
                <a:gd name="T35" fmla="*/ 909 h 973"/>
                <a:gd name="T36" fmla="*/ 25 w 592"/>
                <a:gd name="T37" fmla="*/ 884 h 973"/>
                <a:gd name="T38" fmla="*/ 11 w 592"/>
                <a:gd name="T39" fmla="*/ 855 h 973"/>
                <a:gd name="T40" fmla="*/ 3 w 592"/>
                <a:gd name="T41" fmla="*/ 825 h 973"/>
                <a:gd name="T42" fmla="*/ 0 w 592"/>
                <a:gd name="T43" fmla="*/ 792 h 973"/>
                <a:gd name="T44" fmla="*/ 0 w 592"/>
                <a:gd name="T45" fmla="*/ 157 h 973"/>
                <a:gd name="T46" fmla="*/ 22 w 592"/>
                <a:gd name="T47" fmla="*/ 153 h 973"/>
                <a:gd name="T48" fmla="*/ 160 w 592"/>
                <a:gd name="T49" fmla="*/ 123 h 973"/>
                <a:gd name="T50" fmla="*/ 297 w 592"/>
                <a:gd name="T51" fmla="*/ 89 h 973"/>
                <a:gd name="T52" fmla="*/ 396 w 592"/>
                <a:gd name="T53" fmla="*/ 61 h 973"/>
                <a:gd name="T54" fmla="*/ 495 w 592"/>
                <a:gd name="T55" fmla="*/ 31 h 973"/>
                <a:gd name="T56" fmla="*/ 592 w 592"/>
                <a:gd name="T57" fmla="*/ 0 h 9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92" h="973">
                  <a:moveTo>
                    <a:pt x="592" y="0"/>
                  </a:moveTo>
                  <a:lnTo>
                    <a:pt x="592" y="792"/>
                  </a:lnTo>
                  <a:lnTo>
                    <a:pt x="589" y="825"/>
                  </a:lnTo>
                  <a:lnTo>
                    <a:pt x="581" y="855"/>
                  </a:lnTo>
                  <a:lnTo>
                    <a:pt x="567" y="884"/>
                  </a:lnTo>
                  <a:lnTo>
                    <a:pt x="550" y="909"/>
                  </a:lnTo>
                  <a:lnTo>
                    <a:pt x="528" y="931"/>
                  </a:lnTo>
                  <a:lnTo>
                    <a:pt x="502" y="949"/>
                  </a:lnTo>
                  <a:lnTo>
                    <a:pt x="474" y="961"/>
                  </a:lnTo>
                  <a:lnTo>
                    <a:pt x="444" y="970"/>
                  </a:lnTo>
                  <a:lnTo>
                    <a:pt x="411" y="973"/>
                  </a:lnTo>
                  <a:lnTo>
                    <a:pt x="411" y="973"/>
                  </a:lnTo>
                  <a:lnTo>
                    <a:pt x="181" y="973"/>
                  </a:lnTo>
                  <a:lnTo>
                    <a:pt x="148" y="970"/>
                  </a:lnTo>
                  <a:lnTo>
                    <a:pt x="118" y="961"/>
                  </a:lnTo>
                  <a:lnTo>
                    <a:pt x="90" y="948"/>
                  </a:lnTo>
                  <a:lnTo>
                    <a:pt x="64" y="930"/>
                  </a:lnTo>
                  <a:lnTo>
                    <a:pt x="42" y="909"/>
                  </a:lnTo>
                  <a:lnTo>
                    <a:pt x="25" y="884"/>
                  </a:lnTo>
                  <a:lnTo>
                    <a:pt x="11" y="855"/>
                  </a:lnTo>
                  <a:lnTo>
                    <a:pt x="3" y="825"/>
                  </a:lnTo>
                  <a:lnTo>
                    <a:pt x="0" y="792"/>
                  </a:lnTo>
                  <a:lnTo>
                    <a:pt x="0" y="157"/>
                  </a:lnTo>
                  <a:lnTo>
                    <a:pt x="22" y="153"/>
                  </a:lnTo>
                  <a:lnTo>
                    <a:pt x="160" y="123"/>
                  </a:lnTo>
                  <a:lnTo>
                    <a:pt x="297" y="89"/>
                  </a:lnTo>
                  <a:lnTo>
                    <a:pt x="396" y="61"/>
                  </a:lnTo>
                  <a:lnTo>
                    <a:pt x="495" y="31"/>
                  </a:lnTo>
                  <a:lnTo>
                    <a:pt x="5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6132513" y="2173288"/>
              <a:ext cx="133350" cy="311150"/>
            </a:xfrm>
            <a:custGeom>
              <a:avLst/>
              <a:gdLst>
                <a:gd name="T0" fmla="*/ 592 w 592"/>
                <a:gd name="T1" fmla="*/ 0 h 1374"/>
                <a:gd name="T2" fmla="*/ 592 w 592"/>
                <a:gd name="T3" fmla="*/ 1193 h 1374"/>
                <a:gd name="T4" fmla="*/ 589 w 592"/>
                <a:gd name="T5" fmla="*/ 1226 h 1374"/>
                <a:gd name="T6" fmla="*/ 581 w 592"/>
                <a:gd name="T7" fmla="*/ 1256 h 1374"/>
                <a:gd name="T8" fmla="*/ 567 w 592"/>
                <a:gd name="T9" fmla="*/ 1285 h 1374"/>
                <a:gd name="T10" fmla="*/ 549 w 592"/>
                <a:gd name="T11" fmla="*/ 1310 h 1374"/>
                <a:gd name="T12" fmla="*/ 527 w 592"/>
                <a:gd name="T13" fmla="*/ 1332 h 1374"/>
                <a:gd name="T14" fmla="*/ 502 w 592"/>
                <a:gd name="T15" fmla="*/ 1350 h 1374"/>
                <a:gd name="T16" fmla="*/ 475 w 592"/>
                <a:gd name="T17" fmla="*/ 1362 h 1374"/>
                <a:gd name="T18" fmla="*/ 443 w 592"/>
                <a:gd name="T19" fmla="*/ 1371 h 1374"/>
                <a:gd name="T20" fmla="*/ 412 w 592"/>
                <a:gd name="T21" fmla="*/ 1374 h 1374"/>
                <a:gd name="T22" fmla="*/ 412 w 592"/>
                <a:gd name="T23" fmla="*/ 1374 h 1374"/>
                <a:gd name="T24" fmla="*/ 181 w 592"/>
                <a:gd name="T25" fmla="*/ 1374 h 1374"/>
                <a:gd name="T26" fmla="*/ 148 w 592"/>
                <a:gd name="T27" fmla="*/ 1371 h 1374"/>
                <a:gd name="T28" fmla="*/ 118 w 592"/>
                <a:gd name="T29" fmla="*/ 1362 h 1374"/>
                <a:gd name="T30" fmla="*/ 89 w 592"/>
                <a:gd name="T31" fmla="*/ 1349 h 1374"/>
                <a:gd name="T32" fmla="*/ 64 w 592"/>
                <a:gd name="T33" fmla="*/ 1331 h 1374"/>
                <a:gd name="T34" fmla="*/ 42 w 592"/>
                <a:gd name="T35" fmla="*/ 1310 h 1374"/>
                <a:gd name="T36" fmla="*/ 24 w 592"/>
                <a:gd name="T37" fmla="*/ 1285 h 1374"/>
                <a:gd name="T38" fmla="*/ 11 w 592"/>
                <a:gd name="T39" fmla="*/ 1256 h 1374"/>
                <a:gd name="T40" fmla="*/ 3 w 592"/>
                <a:gd name="T41" fmla="*/ 1226 h 1374"/>
                <a:gd name="T42" fmla="*/ 0 w 592"/>
                <a:gd name="T43" fmla="*/ 1193 h 1374"/>
                <a:gd name="T44" fmla="*/ 0 w 592"/>
                <a:gd name="T45" fmla="*/ 311 h 1374"/>
                <a:gd name="T46" fmla="*/ 44 w 592"/>
                <a:gd name="T47" fmla="*/ 292 h 1374"/>
                <a:gd name="T48" fmla="*/ 148 w 592"/>
                <a:gd name="T49" fmla="*/ 246 h 1374"/>
                <a:gd name="T50" fmla="*/ 250 w 592"/>
                <a:gd name="T51" fmla="*/ 196 h 1374"/>
                <a:gd name="T52" fmla="*/ 350 w 592"/>
                <a:gd name="T53" fmla="*/ 144 h 1374"/>
                <a:gd name="T54" fmla="*/ 446 w 592"/>
                <a:gd name="T55" fmla="*/ 90 h 1374"/>
                <a:gd name="T56" fmla="*/ 540 w 592"/>
                <a:gd name="T57" fmla="*/ 34 h 1374"/>
                <a:gd name="T58" fmla="*/ 592 w 592"/>
                <a:gd name="T59" fmla="*/ 0 h 1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2" h="1374">
                  <a:moveTo>
                    <a:pt x="592" y="0"/>
                  </a:moveTo>
                  <a:lnTo>
                    <a:pt x="592" y="1193"/>
                  </a:lnTo>
                  <a:lnTo>
                    <a:pt x="589" y="1226"/>
                  </a:lnTo>
                  <a:lnTo>
                    <a:pt x="581" y="1256"/>
                  </a:lnTo>
                  <a:lnTo>
                    <a:pt x="567" y="1285"/>
                  </a:lnTo>
                  <a:lnTo>
                    <a:pt x="549" y="1310"/>
                  </a:lnTo>
                  <a:lnTo>
                    <a:pt x="527" y="1332"/>
                  </a:lnTo>
                  <a:lnTo>
                    <a:pt x="502" y="1350"/>
                  </a:lnTo>
                  <a:lnTo>
                    <a:pt x="475" y="1362"/>
                  </a:lnTo>
                  <a:lnTo>
                    <a:pt x="443" y="1371"/>
                  </a:lnTo>
                  <a:lnTo>
                    <a:pt x="412" y="1374"/>
                  </a:lnTo>
                  <a:lnTo>
                    <a:pt x="412" y="1374"/>
                  </a:lnTo>
                  <a:lnTo>
                    <a:pt x="181" y="1374"/>
                  </a:lnTo>
                  <a:lnTo>
                    <a:pt x="148" y="1371"/>
                  </a:lnTo>
                  <a:lnTo>
                    <a:pt x="118" y="1362"/>
                  </a:lnTo>
                  <a:lnTo>
                    <a:pt x="89" y="1349"/>
                  </a:lnTo>
                  <a:lnTo>
                    <a:pt x="64" y="1331"/>
                  </a:lnTo>
                  <a:lnTo>
                    <a:pt x="42" y="1310"/>
                  </a:lnTo>
                  <a:lnTo>
                    <a:pt x="24" y="1285"/>
                  </a:lnTo>
                  <a:lnTo>
                    <a:pt x="11" y="1256"/>
                  </a:lnTo>
                  <a:lnTo>
                    <a:pt x="3" y="1226"/>
                  </a:lnTo>
                  <a:lnTo>
                    <a:pt x="0" y="1193"/>
                  </a:lnTo>
                  <a:lnTo>
                    <a:pt x="0" y="311"/>
                  </a:lnTo>
                  <a:lnTo>
                    <a:pt x="44" y="292"/>
                  </a:lnTo>
                  <a:lnTo>
                    <a:pt x="148" y="246"/>
                  </a:lnTo>
                  <a:lnTo>
                    <a:pt x="250" y="196"/>
                  </a:lnTo>
                  <a:lnTo>
                    <a:pt x="350" y="144"/>
                  </a:lnTo>
                  <a:lnTo>
                    <a:pt x="446" y="90"/>
                  </a:lnTo>
                  <a:lnTo>
                    <a:pt x="540" y="34"/>
                  </a:lnTo>
                  <a:lnTo>
                    <a:pt x="5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6319838" y="1970088"/>
              <a:ext cx="134938" cy="514350"/>
            </a:xfrm>
            <a:custGeom>
              <a:avLst/>
              <a:gdLst>
                <a:gd name="T0" fmla="*/ 593 w 593"/>
                <a:gd name="T1" fmla="*/ 0 h 2269"/>
                <a:gd name="T2" fmla="*/ 593 w 593"/>
                <a:gd name="T3" fmla="*/ 2087 h 2269"/>
                <a:gd name="T4" fmla="*/ 589 w 593"/>
                <a:gd name="T5" fmla="*/ 2120 h 2269"/>
                <a:gd name="T6" fmla="*/ 582 w 593"/>
                <a:gd name="T7" fmla="*/ 2150 h 2269"/>
                <a:gd name="T8" fmla="*/ 568 w 593"/>
                <a:gd name="T9" fmla="*/ 2179 h 2269"/>
                <a:gd name="T10" fmla="*/ 551 w 593"/>
                <a:gd name="T11" fmla="*/ 2204 h 2269"/>
                <a:gd name="T12" fmla="*/ 529 w 593"/>
                <a:gd name="T13" fmla="*/ 2226 h 2269"/>
                <a:gd name="T14" fmla="*/ 503 w 593"/>
                <a:gd name="T15" fmla="*/ 2244 h 2269"/>
                <a:gd name="T16" fmla="*/ 475 w 593"/>
                <a:gd name="T17" fmla="*/ 2257 h 2269"/>
                <a:gd name="T18" fmla="*/ 445 w 593"/>
                <a:gd name="T19" fmla="*/ 2266 h 2269"/>
                <a:gd name="T20" fmla="*/ 412 w 593"/>
                <a:gd name="T21" fmla="*/ 2269 h 2269"/>
                <a:gd name="T22" fmla="*/ 182 w 593"/>
                <a:gd name="T23" fmla="*/ 2269 h 2269"/>
                <a:gd name="T24" fmla="*/ 150 w 593"/>
                <a:gd name="T25" fmla="*/ 2266 h 2269"/>
                <a:gd name="T26" fmla="*/ 119 w 593"/>
                <a:gd name="T27" fmla="*/ 2257 h 2269"/>
                <a:gd name="T28" fmla="*/ 91 w 593"/>
                <a:gd name="T29" fmla="*/ 2244 h 2269"/>
                <a:gd name="T30" fmla="*/ 66 w 593"/>
                <a:gd name="T31" fmla="*/ 2226 h 2269"/>
                <a:gd name="T32" fmla="*/ 43 w 593"/>
                <a:gd name="T33" fmla="*/ 2204 h 2269"/>
                <a:gd name="T34" fmla="*/ 26 w 593"/>
                <a:gd name="T35" fmla="*/ 2179 h 2269"/>
                <a:gd name="T36" fmla="*/ 12 w 593"/>
                <a:gd name="T37" fmla="*/ 2150 h 2269"/>
                <a:gd name="T38" fmla="*/ 4 w 593"/>
                <a:gd name="T39" fmla="*/ 2120 h 2269"/>
                <a:gd name="T40" fmla="*/ 0 w 593"/>
                <a:gd name="T41" fmla="*/ 2087 h 2269"/>
                <a:gd name="T42" fmla="*/ 0 w 593"/>
                <a:gd name="T43" fmla="*/ 721 h 2269"/>
                <a:gd name="T44" fmla="*/ 75 w 593"/>
                <a:gd name="T45" fmla="*/ 658 h 2269"/>
                <a:gd name="T46" fmla="*/ 151 w 593"/>
                <a:gd name="T47" fmla="*/ 590 h 2269"/>
                <a:gd name="T48" fmla="*/ 222 w 593"/>
                <a:gd name="T49" fmla="*/ 518 h 2269"/>
                <a:gd name="T50" fmla="*/ 289 w 593"/>
                <a:gd name="T51" fmla="*/ 446 h 2269"/>
                <a:gd name="T52" fmla="*/ 352 w 593"/>
                <a:gd name="T53" fmla="*/ 371 h 2269"/>
                <a:gd name="T54" fmla="*/ 412 w 593"/>
                <a:gd name="T55" fmla="*/ 296 h 2269"/>
                <a:gd name="T56" fmla="*/ 467 w 593"/>
                <a:gd name="T57" fmla="*/ 218 h 2269"/>
                <a:gd name="T58" fmla="*/ 513 w 593"/>
                <a:gd name="T59" fmla="*/ 147 h 2269"/>
                <a:gd name="T60" fmla="*/ 555 w 593"/>
                <a:gd name="T61" fmla="*/ 73 h 2269"/>
                <a:gd name="T62" fmla="*/ 593 w 593"/>
                <a:gd name="T63" fmla="*/ 0 h 2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3" h="2269">
                  <a:moveTo>
                    <a:pt x="593" y="0"/>
                  </a:moveTo>
                  <a:lnTo>
                    <a:pt x="593" y="2087"/>
                  </a:lnTo>
                  <a:lnTo>
                    <a:pt x="589" y="2120"/>
                  </a:lnTo>
                  <a:lnTo>
                    <a:pt x="582" y="2150"/>
                  </a:lnTo>
                  <a:lnTo>
                    <a:pt x="568" y="2179"/>
                  </a:lnTo>
                  <a:lnTo>
                    <a:pt x="551" y="2204"/>
                  </a:lnTo>
                  <a:lnTo>
                    <a:pt x="529" y="2226"/>
                  </a:lnTo>
                  <a:lnTo>
                    <a:pt x="503" y="2244"/>
                  </a:lnTo>
                  <a:lnTo>
                    <a:pt x="475" y="2257"/>
                  </a:lnTo>
                  <a:lnTo>
                    <a:pt x="445" y="2266"/>
                  </a:lnTo>
                  <a:lnTo>
                    <a:pt x="412" y="2269"/>
                  </a:lnTo>
                  <a:lnTo>
                    <a:pt x="182" y="2269"/>
                  </a:lnTo>
                  <a:lnTo>
                    <a:pt x="150" y="2266"/>
                  </a:lnTo>
                  <a:lnTo>
                    <a:pt x="119" y="2257"/>
                  </a:lnTo>
                  <a:lnTo>
                    <a:pt x="91" y="2244"/>
                  </a:lnTo>
                  <a:lnTo>
                    <a:pt x="66" y="2226"/>
                  </a:lnTo>
                  <a:lnTo>
                    <a:pt x="43" y="2204"/>
                  </a:lnTo>
                  <a:lnTo>
                    <a:pt x="26" y="2179"/>
                  </a:lnTo>
                  <a:lnTo>
                    <a:pt x="12" y="2150"/>
                  </a:lnTo>
                  <a:lnTo>
                    <a:pt x="4" y="2120"/>
                  </a:lnTo>
                  <a:lnTo>
                    <a:pt x="0" y="2087"/>
                  </a:lnTo>
                  <a:lnTo>
                    <a:pt x="0" y="721"/>
                  </a:lnTo>
                  <a:lnTo>
                    <a:pt x="75" y="658"/>
                  </a:lnTo>
                  <a:lnTo>
                    <a:pt x="151" y="590"/>
                  </a:lnTo>
                  <a:lnTo>
                    <a:pt x="222" y="518"/>
                  </a:lnTo>
                  <a:lnTo>
                    <a:pt x="289" y="446"/>
                  </a:lnTo>
                  <a:lnTo>
                    <a:pt x="352" y="371"/>
                  </a:lnTo>
                  <a:lnTo>
                    <a:pt x="412" y="296"/>
                  </a:lnTo>
                  <a:lnTo>
                    <a:pt x="467" y="218"/>
                  </a:lnTo>
                  <a:lnTo>
                    <a:pt x="513" y="147"/>
                  </a:lnTo>
                  <a:lnTo>
                    <a:pt x="555" y="73"/>
                  </a:lnTo>
                  <a:lnTo>
                    <a:pt x="5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5718175" y="1722438"/>
              <a:ext cx="785813" cy="573088"/>
            </a:xfrm>
            <a:custGeom>
              <a:avLst/>
              <a:gdLst>
                <a:gd name="T0" fmla="*/ 3126 w 3465"/>
                <a:gd name="T1" fmla="*/ 2 h 2528"/>
                <a:gd name="T2" fmla="*/ 3157 w 3465"/>
                <a:gd name="T3" fmla="*/ 15 h 2528"/>
                <a:gd name="T4" fmla="*/ 3184 w 3465"/>
                <a:gd name="T5" fmla="*/ 40 h 2528"/>
                <a:gd name="T6" fmla="*/ 3460 w 3465"/>
                <a:gd name="T7" fmla="*/ 445 h 2528"/>
                <a:gd name="T8" fmla="*/ 3464 w 3465"/>
                <a:gd name="T9" fmla="*/ 488 h 2528"/>
                <a:gd name="T10" fmla="*/ 3449 w 3465"/>
                <a:gd name="T11" fmla="*/ 527 h 2528"/>
                <a:gd name="T12" fmla="*/ 3418 w 3465"/>
                <a:gd name="T13" fmla="*/ 555 h 2528"/>
                <a:gd name="T14" fmla="*/ 3375 w 3465"/>
                <a:gd name="T15" fmla="*/ 566 h 2528"/>
                <a:gd name="T16" fmla="*/ 3281 w 3465"/>
                <a:gd name="T17" fmla="*/ 639 h 2528"/>
                <a:gd name="T18" fmla="*/ 3248 w 3465"/>
                <a:gd name="T19" fmla="*/ 783 h 2528"/>
                <a:gd name="T20" fmla="*/ 3179 w 3465"/>
                <a:gd name="T21" fmla="*/ 973 h 2528"/>
                <a:gd name="T22" fmla="*/ 3085 w 3465"/>
                <a:gd name="T23" fmla="*/ 1158 h 2528"/>
                <a:gd name="T24" fmla="*/ 2965 w 3465"/>
                <a:gd name="T25" fmla="*/ 1336 h 2528"/>
                <a:gd name="T26" fmla="*/ 2821 w 3465"/>
                <a:gd name="T27" fmla="*/ 1506 h 2528"/>
                <a:gd name="T28" fmla="*/ 2655 w 3465"/>
                <a:gd name="T29" fmla="*/ 1666 h 2528"/>
                <a:gd name="T30" fmla="*/ 2500 w 3465"/>
                <a:gd name="T31" fmla="*/ 1791 h 2528"/>
                <a:gd name="T32" fmla="*/ 2361 w 3465"/>
                <a:gd name="T33" fmla="*/ 1888 h 2528"/>
                <a:gd name="T34" fmla="*/ 2191 w 3465"/>
                <a:gd name="T35" fmla="*/ 1993 h 2528"/>
                <a:gd name="T36" fmla="*/ 1951 w 3465"/>
                <a:gd name="T37" fmla="*/ 2118 h 2528"/>
                <a:gd name="T38" fmla="*/ 1707 w 3465"/>
                <a:gd name="T39" fmla="*/ 2223 h 2528"/>
                <a:gd name="T40" fmla="*/ 1482 w 3465"/>
                <a:gd name="T41" fmla="*/ 2304 h 2528"/>
                <a:gd name="T42" fmla="*/ 1263 w 3465"/>
                <a:gd name="T43" fmla="*/ 2368 h 2528"/>
                <a:gd name="T44" fmla="*/ 995 w 3465"/>
                <a:gd name="T45" fmla="*/ 2431 h 2528"/>
                <a:gd name="T46" fmla="*/ 757 w 3465"/>
                <a:gd name="T47" fmla="*/ 2473 h 2528"/>
                <a:gd name="T48" fmla="*/ 464 w 3465"/>
                <a:gd name="T49" fmla="*/ 2508 h 2528"/>
                <a:gd name="T50" fmla="*/ 165 w 3465"/>
                <a:gd name="T51" fmla="*/ 2525 h 2528"/>
                <a:gd name="T52" fmla="*/ 91 w 3465"/>
                <a:gd name="T53" fmla="*/ 2528 h 2528"/>
                <a:gd name="T54" fmla="*/ 45 w 3465"/>
                <a:gd name="T55" fmla="*/ 2515 h 2528"/>
                <a:gd name="T56" fmla="*/ 13 w 3465"/>
                <a:gd name="T57" fmla="*/ 2483 h 2528"/>
                <a:gd name="T58" fmla="*/ 0 w 3465"/>
                <a:gd name="T59" fmla="*/ 2437 h 2528"/>
                <a:gd name="T60" fmla="*/ 3 w 3465"/>
                <a:gd name="T61" fmla="*/ 2233 h 2528"/>
                <a:gd name="T62" fmla="*/ 26 w 3465"/>
                <a:gd name="T63" fmla="*/ 2194 h 2528"/>
                <a:gd name="T64" fmla="*/ 65 w 3465"/>
                <a:gd name="T65" fmla="*/ 2170 h 2528"/>
                <a:gd name="T66" fmla="*/ 164 w 3465"/>
                <a:gd name="T67" fmla="*/ 2164 h 2528"/>
                <a:gd name="T68" fmla="*/ 463 w 3465"/>
                <a:gd name="T69" fmla="*/ 2145 h 2528"/>
                <a:gd name="T70" fmla="*/ 756 w 3465"/>
                <a:gd name="T71" fmla="*/ 2107 h 2528"/>
                <a:gd name="T72" fmla="*/ 994 w 3465"/>
                <a:gd name="T73" fmla="*/ 2062 h 2528"/>
                <a:gd name="T74" fmla="*/ 1169 w 3465"/>
                <a:gd name="T75" fmla="*/ 2020 h 2528"/>
                <a:gd name="T76" fmla="*/ 1383 w 3465"/>
                <a:gd name="T77" fmla="*/ 1955 h 2528"/>
                <a:gd name="T78" fmla="*/ 1587 w 3465"/>
                <a:gd name="T79" fmla="*/ 1882 h 2528"/>
                <a:gd name="T80" fmla="*/ 1825 w 3465"/>
                <a:gd name="T81" fmla="*/ 1778 h 2528"/>
                <a:gd name="T82" fmla="*/ 2019 w 3465"/>
                <a:gd name="T83" fmla="*/ 1675 h 2528"/>
                <a:gd name="T84" fmla="*/ 2195 w 3465"/>
                <a:gd name="T85" fmla="*/ 1565 h 2528"/>
                <a:gd name="T86" fmla="*/ 2347 w 3465"/>
                <a:gd name="T87" fmla="*/ 1453 h 2528"/>
                <a:gd name="T88" fmla="*/ 2482 w 3465"/>
                <a:gd name="T89" fmla="*/ 1334 h 2528"/>
                <a:gd name="T90" fmla="*/ 2602 w 3465"/>
                <a:gd name="T91" fmla="*/ 1210 h 2528"/>
                <a:gd name="T92" fmla="*/ 2692 w 3465"/>
                <a:gd name="T93" fmla="*/ 1097 h 2528"/>
                <a:gd name="T94" fmla="*/ 2776 w 3465"/>
                <a:gd name="T95" fmla="*/ 969 h 2528"/>
                <a:gd name="T96" fmla="*/ 2855 w 3465"/>
                <a:gd name="T97" fmla="*/ 810 h 2528"/>
                <a:gd name="T98" fmla="*/ 2910 w 3465"/>
                <a:gd name="T99" fmla="*/ 648 h 2528"/>
                <a:gd name="T100" fmla="*/ 2843 w 3465"/>
                <a:gd name="T101" fmla="*/ 566 h 2528"/>
                <a:gd name="T102" fmla="*/ 2800 w 3465"/>
                <a:gd name="T103" fmla="*/ 555 h 2528"/>
                <a:gd name="T104" fmla="*/ 2769 w 3465"/>
                <a:gd name="T105" fmla="*/ 527 h 2528"/>
                <a:gd name="T106" fmla="*/ 2754 w 3465"/>
                <a:gd name="T107" fmla="*/ 488 h 2528"/>
                <a:gd name="T108" fmla="*/ 2758 w 3465"/>
                <a:gd name="T109" fmla="*/ 445 h 2528"/>
                <a:gd name="T110" fmla="*/ 3035 w 3465"/>
                <a:gd name="T111" fmla="*/ 40 h 2528"/>
                <a:gd name="T112" fmla="*/ 3061 w 3465"/>
                <a:gd name="T113" fmla="*/ 15 h 2528"/>
                <a:gd name="T114" fmla="*/ 3092 w 3465"/>
                <a:gd name="T115" fmla="*/ 2 h 2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65" h="2528">
                  <a:moveTo>
                    <a:pt x="3109" y="0"/>
                  </a:moveTo>
                  <a:lnTo>
                    <a:pt x="3126" y="2"/>
                  </a:lnTo>
                  <a:lnTo>
                    <a:pt x="3142" y="6"/>
                  </a:lnTo>
                  <a:lnTo>
                    <a:pt x="3157" y="15"/>
                  </a:lnTo>
                  <a:lnTo>
                    <a:pt x="3171" y="25"/>
                  </a:lnTo>
                  <a:lnTo>
                    <a:pt x="3184" y="40"/>
                  </a:lnTo>
                  <a:lnTo>
                    <a:pt x="3449" y="424"/>
                  </a:lnTo>
                  <a:lnTo>
                    <a:pt x="3460" y="445"/>
                  </a:lnTo>
                  <a:lnTo>
                    <a:pt x="3465" y="466"/>
                  </a:lnTo>
                  <a:lnTo>
                    <a:pt x="3464" y="488"/>
                  </a:lnTo>
                  <a:lnTo>
                    <a:pt x="3459" y="508"/>
                  </a:lnTo>
                  <a:lnTo>
                    <a:pt x="3449" y="527"/>
                  </a:lnTo>
                  <a:lnTo>
                    <a:pt x="3436" y="543"/>
                  </a:lnTo>
                  <a:lnTo>
                    <a:pt x="3418" y="555"/>
                  </a:lnTo>
                  <a:lnTo>
                    <a:pt x="3398" y="563"/>
                  </a:lnTo>
                  <a:lnTo>
                    <a:pt x="3375" y="566"/>
                  </a:lnTo>
                  <a:lnTo>
                    <a:pt x="3292" y="566"/>
                  </a:lnTo>
                  <a:lnTo>
                    <a:pt x="3281" y="639"/>
                  </a:lnTo>
                  <a:lnTo>
                    <a:pt x="3266" y="712"/>
                  </a:lnTo>
                  <a:lnTo>
                    <a:pt x="3248" y="783"/>
                  </a:lnTo>
                  <a:lnTo>
                    <a:pt x="3216" y="879"/>
                  </a:lnTo>
                  <a:lnTo>
                    <a:pt x="3179" y="973"/>
                  </a:lnTo>
                  <a:lnTo>
                    <a:pt x="3135" y="1065"/>
                  </a:lnTo>
                  <a:lnTo>
                    <a:pt x="3085" y="1158"/>
                  </a:lnTo>
                  <a:lnTo>
                    <a:pt x="3028" y="1248"/>
                  </a:lnTo>
                  <a:lnTo>
                    <a:pt x="2965" y="1336"/>
                  </a:lnTo>
                  <a:lnTo>
                    <a:pt x="2896" y="1422"/>
                  </a:lnTo>
                  <a:lnTo>
                    <a:pt x="2821" y="1506"/>
                  </a:lnTo>
                  <a:lnTo>
                    <a:pt x="2742" y="1587"/>
                  </a:lnTo>
                  <a:lnTo>
                    <a:pt x="2655" y="1666"/>
                  </a:lnTo>
                  <a:lnTo>
                    <a:pt x="2580" y="1729"/>
                  </a:lnTo>
                  <a:lnTo>
                    <a:pt x="2500" y="1791"/>
                  </a:lnTo>
                  <a:lnTo>
                    <a:pt x="2417" y="1851"/>
                  </a:lnTo>
                  <a:lnTo>
                    <a:pt x="2361" y="1888"/>
                  </a:lnTo>
                  <a:lnTo>
                    <a:pt x="2305" y="1925"/>
                  </a:lnTo>
                  <a:lnTo>
                    <a:pt x="2191" y="1993"/>
                  </a:lnTo>
                  <a:lnTo>
                    <a:pt x="2074" y="2057"/>
                  </a:lnTo>
                  <a:lnTo>
                    <a:pt x="1951" y="2118"/>
                  </a:lnTo>
                  <a:lnTo>
                    <a:pt x="1825" y="2175"/>
                  </a:lnTo>
                  <a:lnTo>
                    <a:pt x="1707" y="2223"/>
                  </a:lnTo>
                  <a:lnTo>
                    <a:pt x="1587" y="2268"/>
                  </a:lnTo>
                  <a:lnTo>
                    <a:pt x="1482" y="2304"/>
                  </a:lnTo>
                  <a:lnTo>
                    <a:pt x="1373" y="2338"/>
                  </a:lnTo>
                  <a:lnTo>
                    <a:pt x="1263" y="2368"/>
                  </a:lnTo>
                  <a:lnTo>
                    <a:pt x="1130" y="2402"/>
                  </a:lnTo>
                  <a:lnTo>
                    <a:pt x="995" y="2431"/>
                  </a:lnTo>
                  <a:lnTo>
                    <a:pt x="877" y="2453"/>
                  </a:lnTo>
                  <a:lnTo>
                    <a:pt x="757" y="2473"/>
                  </a:lnTo>
                  <a:lnTo>
                    <a:pt x="611" y="2493"/>
                  </a:lnTo>
                  <a:lnTo>
                    <a:pt x="464" y="2508"/>
                  </a:lnTo>
                  <a:lnTo>
                    <a:pt x="315" y="2519"/>
                  </a:lnTo>
                  <a:lnTo>
                    <a:pt x="165" y="2525"/>
                  </a:lnTo>
                  <a:lnTo>
                    <a:pt x="92" y="2528"/>
                  </a:lnTo>
                  <a:lnTo>
                    <a:pt x="91" y="2528"/>
                  </a:lnTo>
                  <a:lnTo>
                    <a:pt x="67" y="2524"/>
                  </a:lnTo>
                  <a:lnTo>
                    <a:pt x="45" y="2515"/>
                  </a:lnTo>
                  <a:lnTo>
                    <a:pt x="27" y="2501"/>
                  </a:lnTo>
                  <a:lnTo>
                    <a:pt x="13" y="2483"/>
                  </a:lnTo>
                  <a:lnTo>
                    <a:pt x="3" y="2461"/>
                  </a:lnTo>
                  <a:lnTo>
                    <a:pt x="0" y="2437"/>
                  </a:lnTo>
                  <a:lnTo>
                    <a:pt x="0" y="2257"/>
                  </a:lnTo>
                  <a:lnTo>
                    <a:pt x="3" y="2233"/>
                  </a:lnTo>
                  <a:lnTo>
                    <a:pt x="13" y="2212"/>
                  </a:lnTo>
                  <a:lnTo>
                    <a:pt x="26" y="2194"/>
                  </a:lnTo>
                  <a:lnTo>
                    <a:pt x="44" y="2179"/>
                  </a:lnTo>
                  <a:lnTo>
                    <a:pt x="65" y="2170"/>
                  </a:lnTo>
                  <a:lnTo>
                    <a:pt x="89" y="2166"/>
                  </a:lnTo>
                  <a:lnTo>
                    <a:pt x="164" y="2164"/>
                  </a:lnTo>
                  <a:lnTo>
                    <a:pt x="314" y="2157"/>
                  </a:lnTo>
                  <a:lnTo>
                    <a:pt x="463" y="2145"/>
                  </a:lnTo>
                  <a:lnTo>
                    <a:pt x="610" y="2129"/>
                  </a:lnTo>
                  <a:lnTo>
                    <a:pt x="756" y="2107"/>
                  </a:lnTo>
                  <a:lnTo>
                    <a:pt x="876" y="2086"/>
                  </a:lnTo>
                  <a:lnTo>
                    <a:pt x="994" y="2062"/>
                  </a:lnTo>
                  <a:lnTo>
                    <a:pt x="1083" y="2042"/>
                  </a:lnTo>
                  <a:lnTo>
                    <a:pt x="1169" y="2020"/>
                  </a:lnTo>
                  <a:lnTo>
                    <a:pt x="1277" y="1988"/>
                  </a:lnTo>
                  <a:lnTo>
                    <a:pt x="1383" y="1955"/>
                  </a:lnTo>
                  <a:lnTo>
                    <a:pt x="1486" y="1920"/>
                  </a:lnTo>
                  <a:lnTo>
                    <a:pt x="1587" y="1882"/>
                  </a:lnTo>
                  <a:lnTo>
                    <a:pt x="1707" y="1833"/>
                  </a:lnTo>
                  <a:lnTo>
                    <a:pt x="1825" y="1778"/>
                  </a:lnTo>
                  <a:lnTo>
                    <a:pt x="1924" y="1728"/>
                  </a:lnTo>
                  <a:lnTo>
                    <a:pt x="2019" y="1675"/>
                  </a:lnTo>
                  <a:lnTo>
                    <a:pt x="2112" y="1620"/>
                  </a:lnTo>
                  <a:lnTo>
                    <a:pt x="2195" y="1565"/>
                  </a:lnTo>
                  <a:lnTo>
                    <a:pt x="2272" y="1510"/>
                  </a:lnTo>
                  <a:lnTo>
                    <a:pt x="2347" y="1453"/>
                  </a:lnTo>
                  <a:lnTo>
                    <a:pt x="2417" y="1394"/>
                  </a:lnTo>
                  <a:lnTo>
                    <a:pt x="2482" y="1334"/>
                  </a:lnTo>
                  <a:lnTo>
                    <a:pt x="2544" y="1273"/>
                  </a:lnTo>
                  <a:lnTo>
                    <a:pt x="2602" y="1210"/>
                  </a:lnTo>
                  <a:lnTo>
                    <a:pt x="2654" y="1146"/>
                  </a:lnTo>
                  <a:lnTo>
                    <a:pt x="2692" y="1097"/>
                  </a:lnTo>
                  <a:lnTo>
                    <a:pt x="2728" y="1046"/>
                  </a:lnTo>
                  <a:lnTo>
                    <a:pt x="2776" y="969"/>
                  </a:lnTo>
                  <a:lnTo>
                    <a:pt x="2819" y="890"/>
                  </a:lnTo>
                  <a:lnTo>
                    <a:pt x="2855" y="810"/>
                  </a:lnTo>
                  <a:lnTo>
                    <a:pt x="2885" y="729"/>
                  </a:lnTo>
                  <a:lnTo>
                    <a:pt x="2910" y="648"/>
                  </a:lnTo>
                  <a:lnTo>
                    <a:pt x="2926" y="566"/>
                  </a:lnTo>
                  <a:lnTo>
                    <a:pt x="2843" y="566"/>
                  </a:lnTo>
                  <a:lnTo>
                    <a:pt x="2820" y="563"/>
                  </a:lnTo>
                  <a:lnTo>
                    <a:pt x="2800" y="555"/>
                  </a:lnTo>
                  <a:lnTo>
                    <a:pt x="2783" y="543"/>
                  </a:lnTo>
                  <a:lnTo>
                    <a:pt x="2769" y="527"/>
                  </a:lnTo>
                  <a:lnTo>
                    <a:pt x="2759" y="508"/>
                  </a:lnTo>
                  <a:lnTo>
                    <a:pt x="2754" y="488"/>
                  </a:lnTo>
                  <a:lnTo>
                    <a:pt x="2753" y="466"/>
                  </a:lnTo>
                  <a:lnTo>
                    <a:pt x="2758" y="445"/>
                  </a:lnTo>
                  <a:lnTo>
                    <a:pt x="2769" y="424"/>
                  </a:lnTo>
                  <a:lnTo>
                    <a:pt x="3035" y="40"/>
                  </a:lnTo>
                  <a:lnTo>
                    <a:pt x="3046" y="25"/>
                  </a:lnTo>
                  <a:lnTo>
                    <a:pt x="3061" y="15"/>
                  </a:lnTo>
                  <a:lnTo>
                    <a:pt x="3075" y="6"/>
                  </a:lnTo>
                  <a:lnTo>
                    <a:pt x="3092" y="2"/>
                  </a:lnTo>
                  <a:lnTo>
                    <a:pt x="31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27663" y="296735"/>
            <a:ext cx="67839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66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</a:t>
            </a:r>
            <a:endParaRPr lang="en-US" sz="66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6" name="사각형: 둥근 모서리 35">
            <a:extLst>
              <a:ext uri="{FF2B5EF4-FFF2-40B4-BE49-F238E27FC236}">
                <a16:creationId xmlns:a16="http://schemas.microsoft.com/office/drawing/2014/main" id="{B3BF9143-1287-417A-913D-CCDE6CD626C2}"/>
              </a:ext>
            </a:extLst>
          </p:cNvPr>
          <p:cNvSpPr/>
          <p:nvPr/>
        </p:nvSpPr>
        <p:spPr>
          <a:xfrm>
            <a:off x="1138990" y="2005264"/>
            <a:ext cx="4242755" cy="4094992"/>
          </a:xfrm>
          <a:prstGeom prst="roundRect">
            <a:avLst>
              <a:gd name="adj" fmla="val 3717"/>
            </a:avLst>
          </a:prstGeom>
          <a:solidFill>
            <a:schemeClr val="bg1"/>
          </a:solidFill>
          <a:ln w="22225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사각형: 둥근 위쪽 모서리 36">
            <a:extLst>
              <a:ext uri="{FF2B5EF4-FFF2-40B4-BE49-F238E27FC236}">
                <a16:creationId xmlns:a16="http://schemas.microsoft.com/office/drawing/2014/main" id="{FF789D4E-9E2B-4E2C-B7AB-9BF1168C9F1C}"/>
              </a:ext>
            </a:extLst>
          </p:cNvPr>
          <p:cNvSpPr/>
          <p:nvPr/>
        </p:nvSpPr>
        <p:spPr>
          <a:xfrm rot="10800000">
            <a:off x="1124476" y="1826835"/>
            <a:ext cx="3288959" cy="578498"/>
          </a:xfrm>
          <a:prstGeom prst="round2SameRect">
            <a:avLst/>
          </a:prstGeom>
          <a:gradFill flip="none" rotWithShape="1">
            <a:gsLst>
              <a:gs pos="0">
                <a:srgbClr val="00589A"/>
              </a:gs>
              <a:gs pos="100000">
                <a:srgbClr val="008F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rgbClr val="0C988B">
                    <a:alpha val="0"/>
                  </a:srgbClr>
                </a:solidFill>
              </a:ln>
            </a:endParaRPr>
          </a:p>
        </p:txBody>
      </p:sp>
      <p:sp>
        <p:nvSpPr>
          <p:cNvPr id="38" name="직각 삼각형 37">
            <a:extLst>
              <a:ext uri="{FF2B5EF4-FFF2-40B4-BE49-F238E27FC236}">
                <a16:creationId xmlns:a16="http://schemas.microsoft.com/office/drawing/2014/main" id="{D91120B3-3F24-4130-AC86-349811EDD7A2}"/>
              </a:ext>
            </a:extLst>
          </p:cNvPr>
          <p:cNvSpPr/>
          <p:nvPr/>
        </p:nvSpPr>
        <p:spPr>
          <a:xfrm>
            <a:off x="4413436" y="1826835"/>
            <a:ext cx="70692" cy="169571"/>
          </a:xfrm>
          <a:prstGeom prst="rtTriangle">
            <a:avLst/>
          </a:prstGeom>
          <a:solidFill>
            <a:srgbClr val="0058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n>
                <a:solidFill>
                  <a:srgbClr val="0C988B">
                    <a:alpha val="0"/>
                  </a:srgbClr>
                </a:solidFill>
              </a:ln>
            </a:endParaRPr>
          </a:p>
        </p:txBody>
      </p:sp>
      <p:sp>
        <p:nvSpPr>
          <p:cNvPr id="39" name="사각형: 둥근 모서리 38">
            <a:extLst>
              <a:ext uri="{FF2B5EF4-FFF2-40B4-BE49-F238E27FC236}">
                <a16:creationId xmlns:a16="http://schemas.microsoft.com/office/drawing/2014/main" id="{0EC0B262-8064-4D5B-8754-2B9CB15513EF}"/>
              </a:ext>
            </a:extLst>
          </p:cNvPr>
          <p:cNvSpPr/>
          <p:nvPr/>
        </p:nvSpPr>
        <p:spPr>
          <a:xfrm>
            <a:off x="5617683" y="2005264"/>
            <a:ext cx="5579705" cy="4094992"/>
          </a:xfrm>
          <a:prstGeom prst="roundRect">
            <a:avLst>
              <a:gd name="adj" fmla="val 3717"/>
            </a:avLst>
          </a:prstGeom>
          <a:solidFill>
            <a:schemeClr val="bg1"/>
          </a:solidFill>
          <a:ln w="22225">
            <a:solidFill>
              <a:srgbClr val="0C988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사각형: 둥근 위쪽 모서리 39">
            <a:extLst>
              <a:ext uri="{FF2B5EF4-FFF2-40B4-BE49-F238E27FC236}">
                <a16:creationId xmlns:a16="http://schemas.microsoft.com/office/drawing/2014/main" id="{460CFC0E-BA3B-4757-9FF9-50C317FD7D91}"/>
              </a:ext>
            </a:extLst>
          </p:cNvPr>
          <p:cNvSpPr/>
          <p:nvPr/>
        </p:nvSpPr>
        <p:spPr>
          <a:xfrm rot="10800000">
            <a:off x="5603169" y="1826835"/>
            <a:ext cx="3470646" cy="578498"/>
          </a:xfrm>
          <a:prstGeom prst="round2SameRect">
            <a:avLst/>
          </a:prstGeom>
          <a:gradFill flip="none" rotWithShape="1">
            <a:gsLst>
              <a:gs pos="0">
                <a:srgbClr val="0C988B"/>
              </a:gs>
              <a:gs pos="100000">
                <a:srgbClr val="0FC1B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rgbClr val="0C988B">
                    <a:alpha val="0"/>
                  </a:srgbClr>
                </a:solidFill>
              </a:ln>
            </a:endParaRPr>
          </a:p>
        </p:txBody>
      </p:sp>
      <p:sp>
        <p:nvSpPr>
          <p:cNvPr id="41" name="직각 삼각형 40">
            <a:extLst>
              <a:ext uri="{FF2B5EF4-FFF2-40B4-BE49-F238E27FC236}">
                <a16:creationId xmlns:a16="http://schemas.microsoft.com/office/drawing/2014/main" id="{3EC1360D-0A60-4048-BF6A-E13DC5A5BC48}"/>
              </a:ext>
            </a:extLst>
          </p:cNvPr>
          <p:cNvSpPr/>
          <p:nvPr/>
        </p:nvSpPr>
        <p:spPr>
          <a:xfrm>
            <a:off x="9068546" y="1826835"/>
            <a:ext cx="70692" cy="169571"/>
          </a:xfrm>
          <a:prstGeom prst="rtTriangle">
            <a:avLst/>
          </a:prstGeom>
          <a:solidFill>
            <a:srgbClr val="0C98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n>
                <a:solidFill>
                  <a:srgbClr val="0C988B">
                    <a:alpha val="0"/>
                  </a:srgbClr>
                </a:solidFill>
              </a:ln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86367F7-C6DE-489D-AE39-705DEA3B445A}"/>
              </a:ext>
            </a:extLst>
          </p:cNvPr>
          <p:cNvSpPr txBox="1"/>
          <p:nvPr/>
        </p:nvSpPr>
        <p:spPr>
          <a:xfrm>
            <a:off x="1257429" y="1897106"/>
            <a:ext cx="27847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</a:t>
            </a:r>
            <a:r>
              <a:rPr lang="ko-KR" altLang="en-US" sz="2400" dirty="0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 크게 의존함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E4429E5-19FB-4480-9C0B-18E2697DA8A0}"/>
              </a:ext>
            </a:extLst>
          </p:cNvPr>
          <p:cNvSpPr txBox="1"/>
          <p:nvPr/>
        </p:nvSpPr>
        <p:spPr>
          <a:xfrm>
            <a:off x="5755470" y="1897106"/>
            <a:ext cx="31422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</a:t>
            </a:r>
            <a:r>
              <a:rPr lang="ko-KR" altLang="en-US" sz="2400" dirty="0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의 </a:t>
            </a:r>
            <a:r>
              <a:rPr lang="en-US" altLang="ko-KR" sz="2400" dirty="0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</a:t>
            </a:r>
            <a:r>
              <a:rPr lang="ko-KR" altLang="en-US" sz="2400" dirty="0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관계 개선</a:t>
            </a:r>
          </a:p>
        </p:txBody>
      </p:sp>
      <p:sp>
        <p:nvSpPr>
          <p:cNvPr id="44" name="원형: 비어 있음 43">
            <a:extLst>
              <a:ext uri="{FF2B5EF4-FFF2-40B4-BE49-F238E27FC236}">
                <a16:creationId xmlns:a16="http://schemas.microsoft.com/office/drawing/2014/main" id="{E5BCF6DE-343D-49FE-AF05-150C7FD930B0}"/>
              </a:ext>
            </a:extLst>
          </p:cNvPr>
          <p:cNvSpPr/>
          <p:nvPr/>
        </p:nvSpPr>
        <p:spPr>
          <a:xfrm>
            <a:off x="6240767" y="2829600"/>
            <a:ext cx="2037078" cy="2037078"/>
          </a:xfrm>
          <a:prstGeom prst="donut">
            <a:avLst>
              <a:gd name="adj" fmla="val 19051"/>
            </a:avLst>
          </a:prstGeom>
          <a:gradFill flip="none" rotWithShape="1">
            <a:gsLst>
              <a:gs pos="0">
                <a:srgbClr val="0C988B"/>
              </a:gs>
              <a:gs pos="100000">
                <a:srgbClr val="0FC1B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n>
                <a:solidFill>
                  <a:srgbClr val="0C988B">
                    <a:alpha val="0"/>
                  </a:srgbClr>
                </a:solidFill>
              </a:ln>
            </a:endParaRPr>
          </a:p>
        </p:txBody>
      </p:sp>
      <p:sp>
        <p:nvSpPr>
          <p:cNvPr id="45" name="원형: 비어 있음 44">
            <a:extLst>
              <a:ext uri="{FF2B5EF4-FFF2-40B4-BE49-F238E27FC236}">
                <a16:creationId xmlns:a16="http://schemas.microsoft.com/office/drawing/2014/main" id="{776CDCC5-7D42-4105-A4A5-BA0183A42D8E}"/>
              </a:ext>
            </a:extLst>
          </p:cNvPr>
          <p:cNvSpPr/>
          <p:nvPr/>
        </p:nvSpPr>
        <p:spPr>
          <a:xfrm>
            <a:off x="8847608" y="2829600"/>
            <a:ext cx="2037078" cy="2037078"/>
          </a:xfrm>
          <a:prstGeom prst="donut">
            <a:avLst>
              <a:gd name="adj" fmla="val 19051"/>
            </a:avLst>
          </a:prstGeom>
          <a:gradFill flip="none" rotWithShape="1">
            <a:gsLst>
              <a:gs pos="0">
                <a:srgbClr val="0C988B"/>
              </a:gs>
              <a:gs pos="100000">
                <a:srgbClr val="0FC1B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n>
                <a:solidFill>
                  <a:srgbClr val="0C988B">
                    <a:alpha val="0"/>
                  </a:srgbClr>
                </a:solidFill>
              </a:ln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FE05727-769A-4630-9DF9-466CA5F34B3F}"/>
              </a:ext>
            </a:extLst>
          </p:cNvPr>
          <p:cNvSpPr txBox="1"/>
          <p:nvPr/>
        </p:nvSpPr>
        <p:spPr>
          <a:xfrm>
            <a:off x="2307365" y="5045107"/>
            <a:ext cx="17107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 </a:t>
            </a:r>
            <a:r>
              <a:rPr lang="ko-KR" altLang="en-US" sz="1600" dirty="0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판매 비율이</a:t>
            </a:r>
            <a:endParaRPr lang="en-US" altLang="ko-KR" sz="1600" dirty="0">
              <a:ln>
                <a:solidFill>
                  <a:srgbClr val="0C988B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1600" dirty="0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다른 </a:t>
            </a:r>
            <a:r>
              <a:rPr lang="ko-KR" altLang="en-US" sz="1600" dirty="0" err="1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부분보다크다</a:t>
            </a:r>
            <a:endParaRPr lang="ko-KR" altLang="en-US" sz="1600" dirty="0">
              <a:ln>
                <a:solidFill>
                  <a:srgbClr val="0C988B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76D11AB-71A2-499A-94AD-0104F4EB18F7}"/>
              </a:ext>
            </a:extLst>
          </p:cNvPr>
          <p:cNvSpPr txBox="1"/>
          <p:nvPr/>
        </p:nvSpPr>
        <p:spPr>
          <a:xfrm>
            <a:off x="6243287" y="5045107"/>
            <a:ext cx="20104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dirty="0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 </a:t>
            </a:r>
            <a:r>
              <a:rPr lang="ko-KR" altLang="en-US" sz="1600" dirty="0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업체 비중이 높고</a:t>
            </a:r>
            <a:endParaRPr lang="en-US" altLang="ko-KR" sz="1600" dirty="0">
              <a:ln>
                <a:solidFill>
                  <a:srgbClr val="0C988B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en-US" altLang="ko-KR" sz="1600" dirty="0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 </a:t>
            </a:r>
            <a:r>
              <a:rPr lang="ko-KR" altLang="en-US" sz="1600" dirty="0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업체 비중이 낮다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55C46A0-CC0B-4966-8EA3-D0A280E9B8F9}"/>
              </a:ext>
            </a:extLst>
          </p:cNvPr>
          <p:cNvSpPr txBox="1"/>
          <p:nvPr/>
        </p:nvSpPr>
        <p:spPr>
          <a:xfrm>
            <a:off x="8860104" y="5045107"/>
            <a:ext cx="20120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600" dirty="0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납품액이 상당히</a:t>
            </a:r>
            <a:endParaRPr lang="en-US" altLang="ko-KR" sz="1600" dirty="0">
              <a:ln>
                <a:solidFill>
                  <a:srgbClr val="0C988B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ko-KR" altLang="en-US" sz="1600" dirty="0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적고 관계 개선이 필요</a:t>
            </a:r>
          </a:p>
        </p:txBody>
      </p:sp>
      <p:sp>
        <p:nvSpPr>
          <p:cNvPr id="49" name="타원 48">
            <a:extLst>
              <a:ext uri="{FF2B5EF4-FFF2-40B4-BE49-F238E27FC236}">
                <a16:creationId xmlns:a16="http://schemas.microsoft.com/office/drawing/2014/main" id="{BA31CE4E-D183-42D5-BD28-8D9EF739C282}"/>
              </a:ext>
            </a:extLst>
          </p:cNvPr>
          <p:cNvSpPr/>
          <p:nvPr/>
        </p:nvSpPr>
        <p:spPr>
          <a:xfrm>
            <a:off x="2593868" y="3131877"/>
            <a:ext cx="1448298" cy="144829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부분 원형 49">
            <a:extLst>
              <a:ext uri="{FF2B5EF4-FFF2-40B4-BE49-F238E27FC236}">
                <a16:creationId xmlns:a16="http://schemas.microsoft.com/office/drawing/2014/main" id="{64D23F58-671C-4E2E-8A25-377D52ED6729}"/>
              </a:ext>
            </a:extLst>
          </p:cNvPr>
          <p:cNvSpPr/>
          <p:nvPr/>
        </p:nvSpPr>
        <p:spPr>
          <a:xfrm>
            <a:off x="2307365" y="2845374"/>
            <a:ext cx="2021304" cy="2021304"/>
          </a:xfrm>
          <a:prstGeom prst="pie">
            <a:avLst>
              <a:gd name="adj1" fmla="val 1724564"/>
              <a:gd name="adj2" fmla="val 16200000"/>
            </a:avLst>
          </a:prstGeom>
          <a:gradFill flip="none" rotWithShape="1">
            <a:gsLst>
              <a:gs pos="0">
                <a:srgbClr val="00589A"/>
              </a:gs>
              <a:gs pos="100000">
                <a:srgbClr val="008F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n>
                <a:solidFill>
                  <a:srgbClr val="0C988B">
                    <a:alpha val="0"/>
                  </a:srgbClr>
                </a:solidFill>
              </a:ln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40044A1-02B6-4839-9128-2577A7D64C69}"/>
              </a:ext>
            </a:extLst>
          </p:cNvPr>
          <p:cNvSpPr txBox="1"/>
          <p:nvPr/>
        </p:nvSpPr>
        <p:spPr>
          <a:xfrm>
            <a:off x="6769073" y="3586529"/>
            <a:ext cx="9589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800" dirty="0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55%</a:t>
            </a:r>
            <a:endParaRPr lang="ko-KR" altLang="en-US" sz="2800" dirty="0">
              <a:ln>
                <a:solidFill>
                  <a:srgbClr val="0C988B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A749828-5FE6-4888-8692-B25A88D1790A}"/>
              </a:ext>
            </a:extLst>
          </p:cNvPr>
          <p:cNvSpPr txBox="1"/>
          <p:nvPr/>
        </p:nvSpPr>
        <p:spPr>
          <a:xfrm>
            <a:off x="9386688" y="3586529"/>
            <a:ext cx="9589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800" dirty="0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45%</a:t>
            </a:r>
            <a:endParaRPr lang="ko-KR" altLang="en-US" sz="2800" dirty="0">
              <a:ln>
                <a:solidFill>
                  <a:srgbClr val="0C988B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311257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-1" y="0"/>
            <a:ext cx="806055" cy="135172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19468" y="758400"/>
            <a:ext cx="39982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b="1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새로운 판매전략 은</a:t>
            </a:r>
            <a:r>
              <a:rPr lang="en-US" altLang="ko-KR" sz="3600" b="1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?</a:t>
            </a:r>
            <a:endParaRPr lang="en-US" sz="3600" b="1" dirty="0">
              <a:ln>
                <a:solidFill>
                  <a:schemeClr val="accent1"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42101" y="358290"/>
            <a:ext cx="25346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왜 기획하게 되었는가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?</a:t>
            </a:r>
            <a:endParaRPr lang="en-US" sz="2000" dirty="0">
              <a:ln>
                <a:solidFill>
                  <a:schemeClr val="accent1"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0" y="6639339"/>
            <a:ext cx="12192000" cy="2186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그룹 8"/>
          <p:cNvGrpSpPr/>
          <p:nvPr/>
        </p:nvGrpSpPr>
        <p:grpSpPr>
          <a:xfrm>
            <a:off x="11449878" y="198439"/>
            <a:ext cx="474249" cy="459878"/>
            <a:chOff x="5718175" y="1722438"/>
            <a:chExt cx="785813" cy="762001"/>
          </a:xfrm>
          <a:solidFill>
            <a:schemeClr val="tx1"/>
          </a:solidFill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5754688" y="2308226"/>
              <a:ext cx="134938" cy="176213"/>
            </a:xfrm>
            <a:custGeom>
              <a:avLst/>
              <a:gdLst>
                <a:gd name="T0" fmla="*/ 592 w 592"/>
                <a:gd name="T1" fmla="*/ 0 h 774"/>
                <a:gd name="T2" fmla="*/ 592 w 592"/>
                <a:gd name="T3" fmla="*/ 593 h 774"/>
                <a:gd name="T4" fmla="*/ 590 w 592"/>
                <a:gd name="T5" fmla="*/ 626 h 774"/>
                <a:gd name="T6" fmla="*/ 582 w 592"/>
                <a:gd name="T7" fmla="*/ 656 h 774"/>
                <a:gd name="T8" fmla="*/ 568 w 592"/>
                <a:gd name="T9" fmla="*/ 685 h 774"/>
                <a:gd name="T10" fmla="*/ 550 w 592"/>
                <a:gd name="T11" fmla="*/ 710 h 774"/>
                <a:gd name="T12" fmla="*/ 528 w 592"/>
                <a:gd name="T13" fmla="*/ 732 h 774"/>
                <a:gd name="T14" fmla="*/ 503 w 592"/>
                <a:gd name="T15" fmla="*/ 750 h 774"/>
                <a:gd name="T16" fmla="*/ 474 w 592"/>
                <a:gd name="T17" fmla="*/ 762 h 774"/>
                <a:gd name="T18" fmla="*/ 444 w 592"/>
                <a:gd name="T19" fmla="*/ 771 h 774"/>
                <a:gd name="T20" fmla="*/ 411 w 592"/>
                <a:gd name="T21" fmla="*/ 774 h 774"/>
                <a:gd name="T22" fmla="*/ 181 w 592"/>
                <a:gd name="T23" fmla="*/ 774 h 774"/>
                <a:gd name="T24" fmla="*/ 149 w 592"/>
                <a:gd name="T25" fmla="*/ 771 h 774"/>
                <a:gd name="T26" fmla="*/ 118 w 592"/>
                <a:gd name="T27" fmla="*/ 762 h 774"/>
                <a:gd name="T28" fmla="*/ 90 w 592"/>
                <a:gd name="T29" fmla="*/ 750 h 774"/>
                <a:gd name="T30" fmla="*/ 65 w 592"/>
                <a:gd name="T31" fmla="*/ 732 h 774"/>
                <a:gd name="T32" fmla="*/ 43 w 592"/>
                <a:gd name="T33" fmla="*/ 710 h 774"/>
                <a:gd name="T34" fmla="*/ 25 w 592"/>
                <a:gd name="T35" fmla="*/ 685 h 774"/>
                <a:gd name="T36" fmla="*/ 11 w 592"/>
                <a:gd name="T37" fmla="*/ 656 h 774"/>
                <a:gd name="T38" fmla="*/ 3 w 592"/>
                <a:gd name="T39" fmla="*/ 626 h 774"/>
                <a:gd name="T40" fmla="*/ 0 w 592"/>
                <a:gd name="T41" fmla="*/ 593 h 774"/>
                <a:gd name="T42" fmla="*/ 0 w 592"/>
                <a:gd name="T43" fmla="*/ 52 h 774"/>
                <a:gd name="T44" fmla="*/ 4 w 592"/>
                <a:gd name="T45" fmla="*/ 52 h 774"/>
                <a:gd name="T46" fmla="*/ 152 w 592"/>
                <a:gd name="T47" fmla="*/ 45 h 774"/>
                <a:gd name="T48" fmla="*/ 300 w 592"/>
                <a:gd name="T49" fmla="*/ 34 h 774"/>
                <a:gd name="T50" fmla="*/ 447 w 592"/>
                <a:gd name="T51" fmla="*/ 19 h 774"/>
                <a:gd name="T52" fmla="*/ 592 w 592"/>
                <a:gd name="T53" fmla="*/ 0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2" h="774">
                  <a:moveTo>
                    <a:pt x="592" y="0"/>
                  </a:moveTo>
                  <a:lnTo>
                    <a:pt x="592" y="593"/>
                  </a:lnTo>
                  <a:lnTo>
                    <a:pt x="590" y="626"/>
                  </a:lnTo>
                  <a:lnTo>
                    <a:pt x="582" y="656"/>
                  </a:lnTo>
                  <a:lnTo>
                    <a:pt x="568" y="685"/>
                  </a:lnTo>
                  <a:lnTo>
                    <a:pt x="550" y="710"/>
                  </a:lnTo>
                  <a:lnTo>
                    <a:pt x="528" y="732"/>
                  </a:lnTo>
                  <a:lnTo>
                    <a:pt x="503" y="750"/>
                  </a:lnTo>
                  <a:lnTo>
                    <a:pt x="474" y="762"/>
                  </a:lnTo>
                  <a:lnTo>
                    <a:pt x="444" y="771"/>
                  </a:lnTo>
                  <a:lnTo>
                    <a:pt x="411" y="774"/>
                  </a:lnTo>
                  <a:lnTo>
                    <a:pt x="181" y="774"/>
                  </a:lnTo>
                  <a:lnTo>
                    <a:pt x="149" y="771"/>
                  </a:lnTo>
                  <a:lnTo>
                    <a:pt x="118" y="762"/>
                  </a:lnTo>
                  <a:lnTo>
                    <a:pt x="90" y="750"/>
                  </a:lnTo>
                  <a:lnTo>
                    <a:pt x="65" y="732"/>
                  </a:lnTo>
                  <a:lnTo>
                    <a:pt x="43" y="710"/>
                  </a:lnTo>
                  <a:lnTo>
                    <a:pt x="25" y="685"/>
                  </a:lnTo>
                  <a:lnTo>
                    <a:pt x="11" y="656"/>
                  </a:lnTo>
                  <a:lnTo>
                    <a:pt x="3" y="626"/>
                  </a:lnTo>
                  <a:lnTo>
                    <a:pt x="0" y="593"/>
                  </a:lnTo>
                  <a:lnTo>
                    <a:pt x="0" y="52"/>
                  </a:lnTo>
                  <a:lnTo>
                    <a:pt x="4" y="52"/>
                  </a:lnTo>
                  <a:lnTo>
                    <a:pt x="152" y="45"/>
                  </a:lnTo>
                  <a:lnTo>
                    <a:pt x="300" y="34"/>
                  </a:lnTo>
                  <a:lnTo>
                    <a:pt x="447" y="19"/>
                  </a:lnTo>
                  <a:lnTo>
                    <a:pt x="5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5943600" y="2263776"/>
              <a:ext cx="134938" cy="220663"/>
            </a:xfrm>
            <a:custGeom>
              <a:avLst/>
              <a:gdLst>
                <a:gd name="T0" fmla="*/ 592 w 592"/>
                <a:gd name="T1" fmla="*/ 0 h 973"/>
                <a:gd name="T2" fmla="*/ 592 w 592"/>
                <a:gd name="T3" fmla="*/ 792 h 973"/>
                <a:gd name="T4" fmla="*/ 589 w 592"/>
                <a:gd name="T5" fmla="*/ 825 h 973"/>
                <a:gd name="T6" fmla="*/ 581 w 592"/>
                <a:gd name="T7" fmla="*/ 855 h 973"/>
                <a:gd name="T8" fmla="*/ 567 w 592"/>
                <a:gd name="T9" fmla="*/ 884 h 973"/>
                <a:gd name="T10" fmla="*/ 550 w 592"/>
                <a:gd name="T11" fmla="*/ 909 h 973"/>
                <a:gd name="T12" fmla="*/ 528 w 592"/>
                <a:gd name="T13" fmla="*/ 931 h 973"/>
                <a:gd name="T14" fmla="*/ 502 w 592"/>
                <a:gd name="T15" fmla="*/ 949 h 973"/>
                <a:gd name="T16" fmla="*/ 474 w 592"/>
                <a:gd name="T17" fmla="*/ 961 h 973"/>
                <a:gd name="T18" fmla="*/ 444 w 592"/>
                <a:gd name="T19" fmla="*/ 970 h 973"/>
                <a:gd name="T20" fmla="*/ 411 w 592"/>
                <a:gd name="T21" fmla="*/ 973 h 973"/>
                <a:gd name="T22" fmla="*/ 411 w 592"/>
                <a:gd name="T23" fmla="*/ 973 h 973"/>
                <a:gd name="T24" fmla="*/ 181 w 592"/>
                <a:gd name="T25" fmla="*/ 973 h 973"/>
                <a:gd name="T26" fmla="*/ 148 w 592"/>
                <a:gd name="T27" fmla="*/ 970 h 973"/>
                <a:gd name="T28" fmla="*/ 118 w 592"/>
                <a:gd name="T29" fmla="*/ 961 h 973"/>
                <a:gd name="T30" fmla="*/ 90 w 592"/>
                <a:gd name="T31" fmla="*/ 948 h 973"/>
                <a:gd name="T32" fmla="*/ 64 w 592"/>
                <a:gd name="T33" fmla="*/ 930 h 973"/>
                <a:gd name="T34" fmla="*/ 42 w 592"/>
                <a:gd name="T35" fmla="*/ 909 h 973"/>
                <a:gd name="T36" fmla="*/ 25 w 592"/>
                <a:gd name="T37" fmla="*/ 884 h 973"/>
                <a:gd name="T38" fmla="*/ 11 w 592"/>
                <a:gd name="T39" fmla="*/ 855 h 973"/>
                <a:gd name="T40" fmla="*/ 3 w 592"/>
                <a:gd name="T41" fmla="*/ 825 h 973"/>
                <a:gd name="T42" fmla="*/ 0 w 592"/>
                <a:gd name="T43" fmla="*/ 792 h 973"/>
                <a:gd name="T44" fmla="*/ 0 w 592"/>
                <a:gd name="T45" fmla="*/ 157 h 973"/>
                <a:gd name="T46" fmla="*/ 22 w 592"/>
                <a:gd name="T47" fmla="*/ 153 h 973"/>
                <a:gd name="T48" fmla="*/ 160 w 592"/>
                <a:gd name="T49" fmla="*/ 123 h 973"/>
                <a:gd name="T50" fmla="*/ 297 w 592"/>
                <a:gd name="T51" fmla="*/ 89 h 973"/>
                <a:gd name="T52" fmla="*/ 396 w 592"/>
                <a:gd name="T53" fmla="*/ 61 h 973"/>
                <a:gd name="T54" fmla="*/ 495 w 592"/>
                <a:gd name="T55" fmla="*/ 31 h 973"/>
                <a:gd name="T56" fmla="*/ 592 w 592"/>
                <a:gd name="T57" fmla="*/ 0 h 9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92" h="973">
                  <a:moveTo>
                    <a:pt x="592" y="0"/>
                  </a:moveTo>
                  <a:lnTo>
                    <a:pt x="592" y="792"/>
                  </a:lnTo>
                  <a:lnTo>
                    <a:pt x="589" y="825"/>
                  </a:lnTo>
                  <a:lnTo>
                    <a:pt x="581" y="855"/>
                  </a:lnTo>
                  <a:lnTo>
                    <a:pt x="567" y="884"/>
                  </a:lnTo>
                  <a:lnTo>
                    <a:pt x="550" y="909"/>
                  </a:lnTo>
                  <a:lnTo>
                    <a:pt x="528" y="931"/>
                  </a:lnTo>
                  <a:lnTo>
                    <a:pt x="502" y="949"/>
                  </a:lnTo>
                  <a:lnTo>
                    <a:pt x="474" y="961"/>
                  </a:lnTo>
                  <a:lnTo>
                    <a:pt x="444" y="970"/>
                  </a:lnTo>
                  <a:lnTo>
                    <a:pt x="411" y="973"/>
                  </a:lnTo>
                  <a:lnTo>
                    <a:pt x="411" y="973"/>
                  </a:lnTo>
                  <a:lnTo>
                    <a:pt x="181" y="973"/>
                  </a:lnTo>
                  <a:lnTo>
                    <a:pt x="148" y="970"/>
                  </a:lnTo>
                  <a:lnTo>
                    <a:pt x="118" y="961"/>
                  </a:lnTo>
                  <a:lnTo>
                    <a:pt x="90" y="948"/>
                  </a:lnTo>
                  <a:lnTo>
                    <a:pt x="64" y="930"/>
                  </a:lnTo>
                  <a:lnTo>
                    <a:pt x="42" y="909"/>
                  </a:lnTo>
                  <a:lnTo>
                    <a:pt x="25" y="884"/>
                  </a:lnTo>
                  <a:lnTo>
                    <a:pt x="11" y="855"/>
                  </a:lnTo>
                  <a:lnTo>
                    <a:pt x="3" y="825"/>
                  </a:lnTo>
                  <a:lnTo>
                    <a:pt x="0" y="792"/>
                  </a:lnTo>
                  <a:lnTo>
                    <a:pt x="0" y="157"/>
                  </a:lnTo>
                  <a:lnTo>
                    <a:pt x="22" y="153"/>
                  </a:lnTo>
                  <a:lnTo>
                    <a:pt x="160" y="123"/>
                  </a:lnTo>
                  <a:lnTo>
                    <a:pt x="297" y="89"/>
                  </a:lnTo>
                  <a:lnTo>
                    <a:pt x="396" y="61"/>
                  </a:lnTo>
                  <a:lnTo>
                    <a:pt x="495" y="31"/>
                  </a:lnTo>
                  <a:lnTo>
                    <a:pt x="5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6132513" y="2173288"/>
              <a:ext cx="133350" cy="311150"/>
            </a:xfrm>
            <a:custGeom>
              <a:avLst/>
              <a:gdLst>
                <a:gd name="T0" fmla="*/ 592 w 592"/>
                <a:gd name="T1" fmla="*/ 0 h 1374"/>
                <a:gd name="T2" fmla="*/ 592 w 592"/>
                <a:gd name="T3" fmla="*/ 1193 h 1374"/>
                <a:gd name="T4" fmla="*/ 589 w 592"/>
                <a:gd name="T5" fmla="*/ 1226 h 1374"/>
                <a:gd name="T6" fmla="*/ 581 w 592"/>
                <a:gd name="T7" fmla="*/ 1256 h 1374"/>
                <a:gd name="T8" fmla="*/ 567 w 592"/>
                <a:gd name="T9" fmla="*/ 1285 h 1374"/>
                <a:gd name="T10" fmla="*/ 549 w 592"/>
                <a:gd name="T11" fmla="*/ 1310 h 1374"/>
                <a:gd name="T12" fmla="*/ 527 w 592"/>
                <a:gd name="T13" fmla="*/ 1332 h 1374"/>
                <a:gd name="T14" fmla="*/ 502 w 592"/>
                <a:gd name="T15" fmla="*/ 1350 h 1374"/>
                <a:gd name="T16" fmla="*/ 475 w 592"/>
                <a:gd name="T17" fmla="*/ 1362 h 1374"/>
                <a:gd name="T18" fmla="*/ 443 w 592"/>
                <a:gd name="T19" fmla="*/ 1371 h 1374"/>
                <a:gd name="T20" fmla="*/ 412 w 592"/>
                <a:gd name="T21" fmla="*/ 1374 h 1374"/>
                <a:gd name="T22" fmla="*/ 412 w 592"/>
                <a:gd name="T23" fmla="*/ 1374 h 1374"/>
                <a:gd name="T24" fmla="*/ 181 w 592"/>
                <a:gd name="T25" fmla="*/ 1374 h 1374"/>
                <a:gd name="T26" fmla="*/ 148 w 592"/>
                <a:gd name="T27" fmla="*/ 1371 h 1374"/>
                <a:gd name="T28" fmla="*/ 118 w 592"/>
                <a:gd name="T29" fmla="*/ 1362 h 1374"/>
                <a:gd name="T30" fmla="*/ 89 w 592"/>
                <a:gd name="T31" fmla="*/ 1349 h 1374"/>
                <a:gd name="T32" fmla="*/ 64 w 592"/>
                <a:gd name="T33" fmla="*/ 1331 h 1374"/>
                <a:gd name="T34" fmla="*/ 42 w 592"/>
                <a:gd name="T35" fmla="*/ 1310 h 1374"/>
                <a:gd name="T36" fmla="*/ 24 w 592"/>
                <a:gd name="T37" fmla="*/ 1285 h 1374"/>
                <a:gd name="T38" fmla="*/ 11 w 592"/>
                <a:gd name="T39" fmla="*/ 1256 h 1374"/>
                <a:gd name="T40" fmla="*/ 3 w 592"/>
                <a:gd name="T41" fmla="*/ 1226 h 1374"/>
                <a:gd name="T42" fmla="*/ 0 w 592"/>
                <a:gd name="T43" fmla="*/ 1193 h 1374"/>
                <a:gd name="T44" fmla="*/ 0 w 592"/>
                <a:gd name="T45" fmla="*/ 311 h 1374"/>
                <a:gd name="T46" fmla="*/ 44 w 592"/>
                <a:gd name="T47" fmla="*/ 292 h 1374"/>
                <a:gd name="T48" fmla="*/ 148 w 592"/>
                <a:gd name="T49" fmla="*/ 246 h 1374"/>
                <a:gd name="T50" fmla="*/ 250 w 592"/>
                <a:gd name="T51" fmla="*/ 196 h 1374"/>
                <a:gd name="T52" fmla="*/ 350 w 592"/>
                <a:gd name="T53" fmla="*/ 144 h 1374"/>
                <a:gd name="T54" fmla="*/ 446 w 592"/>
                <a:gd name="T55" fmla="*/ 90 h 1374"/>
                <a:gd name="T56" fmla="*/ 540 w 592"/>
                <a:gd name="T57" fmla="*/ 34 h 1374"/>
                <a:gd name="T58" fmla="*/ 592 w 592"/>
                <a:gd name="T59" fmla="*/ 0 h 1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2" h="1374">
                  <a:moveTo>
                    <a:pt x="592" y="0"/>
                  </a:moveTo>
                  <a:lnTo>
                    <a:pt x="592" y="1193"/>
                  </a:lnTo>
                  <a:lnTo>
                    <a:pt x="589" y="1226"/>
                  </a:lnTo>
                  <a:lnTo>
                    <a:pt x="581" y="1256"/>
                  </a:lnTo>
                  <a:lnTo>
                    <a:pt x="567" y="1285"/>
                  </a:lnTo>
                  <a:lnTo>
                    <a:pt x="549" y="1310"/>
                  </a:lnTo>
                  <a:lnTo>
                    <a:pt x="527" y="1332"/>
                  </a:lnTo>
                  <a:lnTo>
                    <a:pt x="502" y="1350"/>
                  </a:lnTo>
                  <a:lnTo>
                    <a:pt x="475" y="1362"/>
                  </a:lnTo>
                  <a:lnTo>
                    <a:pt x="443" y="1371"/>
                  </a:lnTo>
                  <a:lnTo>
                    <a:pt x="412" y="1374"/>
                  </a:lnTo>
                  <a:lnTo>
                    <a:pt x="412" y="1374"/>
                  </a:lnTo>
                  <a:lnTo>
                    <a:pt x="181" y="1374"/>
                  </a:lnTo>
                  <a:lnTo>
                    <a:pt x="148" y="1371"/>
                  </a:lnTo>
                  <a:lnTo>
                    <a:pt x="118" y="1362"/>
                  </a:lnTo>
                  <a:lnTo>
                    <a:pt x="89" y="1349"/>
                  </a:lnTo>
                  <a:lnTo>
                    <a:pt x="64" y="1331"/>
                  </a:lnTo>
                  <a:lnTo>
                    <a:pt x="42" y="1310"/>
                  </a:lnTo>
                  <a:lnTo>
                    <a:pt x="24" y="1285"/>
                  </a:lnTo>
                  <a:lnTo>
                    <a:pt x="11" y="1256"/>
                  </a:lnTo>
                  <a:lnTo>
                    <a:pt x="3" y="1226"/>
                  </a:lnTo>
                  <a:lnTo>
                    <a:pt x="0" y="1193"/>
                  </a:lnTo>
                  <a:lnTo>
                    <a:pt x="0" y="311"/>
                  </a:lnTo>
                  <a:lnTo>
                    <a:pt x="44" y="292"/>
                  </a:lnTo>
                  <a:lnTo>
                    <a:pt x="148" y="246"/>
                  </a:lnTo>
                  <a:lnTo>
                    <a:pt x="250" y="196"/>
                  </a:lnTo>
                  <a:lnTo>
                    <a:pt x="350" y="144"/>
                  </a:lnTo>
                  <a:lnTo>
                    <a:pt x="446" y="90"/>
                  </a:lnTo>
                  <a:lnTo>
                    <a:pt x="540" y="34"/>
                  </a:lnTo>
                  <a:lnTo>
                    <a:pt x="5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6319838" y="1970088"/>
              <a:ext cx="134938" cy="514350"/>
            </a:xfrm>
            <a:custGeom>
              <a:avLst/>
              <a:gdLst>
                <a:gd name="T0" fmla="*/ 593 w 593"/>
                <a:gd name="T1" fmla="*/ 0 h 2269"/>
                <a:gd name="T2" fmla="*/ 593 w 593"/>
                <a:gd name="T3" fmla="*/ 2087 h 2269"/>
                <a:gd name="T4" fmla="*/ 589 w 593"/>
                <a:gd name="T5" fmla="*/ 2120 h 2269"/>
                <a:gd name="T6" fmla="*/ 582 w 593"/>
                <a:gd name="T7" fmla="*/ 2150 h 2269"/>
                <a:gd name="T8" fmla="*/ 568 w 593"/>
                <a:gd name="T9" fmla="*/ 2179 h 2269"/>
                <a:gd name="T10" fmla="*/ 551 w 593"/>
                <a:gd name="T11" fmla="*/ 2204 h 2269"/>
                <a:gd name="T12" fmla="*/ 529 w 593"/>
                <a:gd name="T13" fmla="*/ 2226 h 2269"/>
                <a:gd name="T14" fmla="*/ 503 w 593"/>
                <a:gd name="T15" fmla="*/ 2244 h 2269"/>
                <a:gd name="T16" fmla="*/ 475 w 593"/>
                <a:gd name="T17" fmla="*/ 2257 h 2269"/>
                <a:gd name="T18" fmla="*/ 445 w 593"/>
                <a:gd name="T19" fmla="*/ 2266 h 2269"/>
                <a:gd name="T20" fmla="*/ 412 w 593"/>
                <a:gd name="T21" fmla="*/ 2269 h 2269"/>
                <a:gd name="T22" fmla="*/ 182 w 593"/>
                <a:gd name="T23" fmla="*/ 2269 h 2269"/>
                <a:gd name="T24" fmla="*/ 150 w 593"/>
                <a:gd name="T25" fmla="*/ 2266 h 2269"/>
                <a:gd name="T26" fmla="*/ 119 w 593"/>
                <a:gd name="T27" fmla="*/ 2257 h 2269"/>
                <a:gd name="T28" fmla="*/ 91 w 593"/>
                <a:gd name="T29" fmla="*/ 2244 h 2269"/>
                <a:gd name="T30" fmla="*/ 66 w 593"/>
                <a:gd name="T31" fmla="*/ 2226 h 2269"/>
                <a:gd name="T32" fmla="*/ 43 w 593"/>
                <a:gd name="T33" fmla="*/ 2204 h 2269"/>
                <a:gd name="T34" fmla="*/ 26 w 593"/>
                <a:gd name="T35" fmla="*/ 2179 h 2269"/>
                <a:gd name="T36" fmla="*/ 12 w 593"/>
                <a:gd name="T37" fmla="*/ 2150 h 2269"/>
                <a:gd name="T38" fmla="*/ 4 w 593"/>
                <a:gd name="T39" fmla="*/ 2120 h 2269"/>
                <a:gd name="T40" fmla="*/ 0 w 593"/>
                <a:gd name="T41" fmla="*/ 2087 h 2269"/>
                <a:gd name="T42" fmla="*/ 0 w 593"/>
                <a:gd name="T43" fmla="*/ 721 h 2269"/>
                <a:gd name="T44" fmla="*/ 75 w 593"/>
                <a:gd name="T45" fmla="*/ 658 h 2269"/>
                <a:gd name="T46" fmla="*/ 151 w 593"/>
                <a:gd name="T47" fmla="*/ 590 h 2269"/>
                <a:gd name="T48" fmla="*/ 222 w 593"/>
                <a:gd name="T49" fmla="*/ 518 h 2269"/>
                <a:gd name="T50" fmla="*/ 289 w 593"/>
                <a:gd name="T51" fmla="*/ 446 h 2269"/>
                <a:gd name="T52" fmla="*/ 352 w 593"/>
                <a:gd name="T53" fmla="*/ 371 h 2269"/>
                <a:gd name="T54" fmla="*/ 412 w 593"/>
                <a:gd name="T55" fmla="*/ 296 h 2269"/>
                <a:gd name="T56" fmla="*/ 467 w 593"/>
                <a:gd name="T57" fmla="*/ 218 h 2269"/>
                <a:gd name="T58" fmla="*/ 513 w 593"/>
                <a:gd name="T59" fmla="*/ 147 h 2269"/>
                <a:gd name="T60" fmla="*/ 555 w 593"/>
                <a:gd name="T61" fmla="*/ 73 h 2269"/>
                <a:gd name="T62" fmla="*/ 593 w 593"/>
                <a:gd name="T63" fmla="*/ 0 h 2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3" h="2269">
                  <a:moveTo>
                    <a:pt x="593" y="0"/>
                  </a:moveTo>
                  <a:lnTo>
                    <a:pt x="593" y="2087"/>
                  </a:lnTo>
                  <a:lnTo>
                    <a:pt x="589" y="2120"/>
                  </a:lnTo>
                  <a:lnTo>
                    <a:pt x="582" y="2150"/>
                  </a:lnTo>
                  <a:lnTo>
                    <a:pt x="568" y="2179"/>
                  </a:lnTo>
                  <a:lnTo>
                    <a:pt x="551" y="2204"/>
                  </a:lnTo>
                  <a:lnTo>
                    <a:pt x="529" y="2226"/>
                  </a:lnTo>
                  <a:lnTo>
                    <a:pt x="503" y="2244"/>
                  </a:lnTo>
                  <a:lnTo>
                    <a:pt x="475" y="2257"/>
                  </a:lnTo>
                  <a:lnTo>
                    <a:pt x="445" y="2266"/>
                  </a:lnTo>
                  <a:lnTo>
                    <a:pt x="412" y="2269"/>
                  </a:lnTo>
                  <a:lnTo>
                    <a:pt x="182" y="2269"/>
                  </a:lnTo>
                  <a:lnTo>
                    <a:pt x="150" y="2266"/>
                  </a:lnTo>
                  <a:lnTo>
                    <a:pt x="119" y="2257"/>
                  </a:lnTo>
                  <a:lnTo>
                    <a:pt x="91" y="2244"/>
                  </a:lnTo>
                  <a:lnTo>
                    <a:pt x="66" y="2226"/>
                  </a:lnTo>
                  <a:lnTo>
                    <a:pt x="43" y="2204"/>
                  </a:lnTo>
                  <a:lnTo>
                    <a:pt x="26" y="2179"/>
                  </a:lnTo>
                  <a:lnTo>
                    <a:pt x="12" y="2150"/>
                  </a:lnTo>
                  <a:lnTo>
                    <a:pt x="4" y="2120"/>
                  </a:lnTo>
                  <a:lnTo>
                    <a:pt x="0" y="2087"/>
                  </a:lnTo>
                  <a:lnTo>
                    <a:pt x="0" y="721"/>
                  </a:lnTo>
                  <a:lnTo>
                    <a:pt x="75" y="658"/>
                  </a:lnTo>
                  <a:lnTo>
                    <a:pt x="151" y="590"/>
                  </a:lnTo>
                  <a:lnTo>
                    <a:pt x="222" y="518"/>
                  </a:lnTo>
                  <a:lnTo>
                    <a:pt x="289" y="446"/>
                  </a:lnTo>
                  <a:lnTo>
                    <a:pt x="352" y="371"/>
                  </a:lnTo>
                  <a:lnTo>
                    <a:pt x="412" y="296"/>
                  </a:lnTo>
                  <a:lnTo>
                    <a:pt x="467" y="218"/>
                  </a:lnTo>
                  <a:lnTo>
                    <a:pt x="513" y="147"/>
                  </a:lnTo>
                  <a:lnTo>
                    <a:pt x="555" y="73"/>
                  </a:lnTo>
                  <a:lnTo>
                    <a:pt x="5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5718175" y="1722438"/>
              <a:ext cx="785813" cy="573088"/>
            </a:xfrm>
            <a:custGeom>
              <a:avLst/>
              <a:gdLst>
                <a:gd name="T0" fmla="*/ 3126 w 3465"/>
                <a:gd name="T1" fmla="*/ 2 h 2528"/>
                <a:gd name="T2" fmla="*/ 3157 w 3465"/>
                <a:gd name="T3" fmla="*/ 15 h 2528"/>
                <a:gd name="T4" fmla="*/ 3184 w 3465"/>
                <a:gd name="T5" fmla="*/ 40 h 2528"/>
                <a:gd name="T6" fmla="*/ 3460 w 3465"/>
                <a:gd name="T7" fmla="*/ 445 h 2528"/>
                <a:gd name="T8" fmla="*/ 3464 w 3465"/>
                <a:gd name="T9" fmla="*/ 488 h 2528"/>
                <a:gd name="T10" fmla="*/ 3449 w 3465"/>
                <a:gd name="T11" fmla="*/ 527 h 2528"/>
                <a:gd name="T12" fmla="*/ 3418 w 3465"/>
                <a:gd name="T13" fmla="*/ 555 h 2528"/>
                <a:gd name="T14" fmla="*/ 3375 w 3465"/>
                <a:gd name="T15" fmla="*/ 566 h 2528"/>
                <a:gd name="T16" fmla="*/ 3281 w 3465"/>
                <a:gd name="T17" fmla="*/ 639 h 2528"/>
                <a:gd name="T18" fmla="*/ 3248 w 3465"/>
                <a:gd name="T19" fmla="*/ 783 h 2528"/>
                <a:gd name="T20" fmla="*/ 3179 w 3465"/>
                <a:gd name="T21" fmla="*/ 973 h 2528"/>
                <a:gd name="T22" fmla="*/ 3085 w 3465"/>
                <a:gd name="T23" fmla="*/ 1158 h 2528"/>
                <a:gd name="T24" fmla="*/ 2965 w 3465"/>
                <a:gd name="T25" fmla="*/ 1336 h 2528"/>
                <a:gd name="T26" fmla="*/ 2821 w 3465"/>
                <a:gd name="T27" fmla="*/ 1506 h 2528"/>
                <a:gd name="T28" fmla="*/ 2655 w 3465"/>
                <a:gd name="T29" fmla="*/ 1666 h 2528"/>
                <a:gd name="T30" fmla="*/ 2500 w 3465"/>
                <a:gd name="T31" fmla="*/ 1791 h 2528"/>
                <a:gd name="T32" fmla="*/ 2361 w 3465"/>
                <a:gd name="T33" fmla="*/ 1888 h 2528"/>
                <a:gd name="T34" fmla="*/ 2191 w 3465"/>
                <a:gd name="T35" fmla="*/ 1993 h 2528"/>
                <a:gd name="T36" fmla="*/ 1951 w 3465"/>
                <a:gd name="T37" fmla="*/ 2118 h 2528"/>
                <a:gd name="T38" fmla="*/ 1707 w 3465"/>
                <a:gd name="T39" fmla="*/ 2223 h 2528"/>
                <a:gd name="T40" fmla="*/ 1482 w 3465"/>
                <a:gd name="T41" fmla="*/ 2304 h 2528"/>
                <a:gd name="T42" fmla="*/ 1263 w 3465"/>
                <a:gd name="T43" fmla="*/ 2368 h 2528"/>
                <a:gd name="T44" fmla="*/ 995 w 3465"/>
                <a:gd name="T45" fmla="*/ 2431 h 2528"/>
                <a:gd name="T46" fmla="*/ 757 w 3465"/>
                <a:gd name="T47" fmla="*/ 2473 h 2528"/>
                <a:gd name="T48" fmla="*/ 464 w 3465"/>
                <a:gd name="T49" fmla="*/ 2508 h 2528"/>
                <a:gd name="T50" fmla="*/ 165 w 3465"/>
                <a:gd name="T51" fmla="*/ 2525 h 2528"/>
                <a:gd name="T52" fmla="*/ 91 w 3465"/>
                <a:gd name="T53" fmla="*/ 2528 h 2528"/>
                <a:gd name="T54" fmla="*/ 45 w 3465"/>
                <a:gd name="T55" fmla="*/ 2515 h 2528"/>
                <a:gd name="T56" fmla="*/ 13 w 3465"/>
                <a:gd name="T57" fmla="*/ 2483 h 2528"/>
                <a:gd name="T58" fmla="*/ 0 w 3465"/>
                <a:gd name="T59" fmla="*/ 2437 h 2528"/>
                <a:gd name="T60" fmla="*/ 3 w 3465"/>
                <a:gd name="T61" fmla="*/ 2233 h 2528"/>
                <a:gd name="T62" fmla="*/ 26 w 3465"/>
                <a:gd name="T63" fmla="*/ 2194 h 2528"/>
                <a:gd name="T64" fmla="*/ 65 w 3465"/>
                <a:gd name="T65" fmla="*/ 2170 h 2528"/>
                <a:gd name="T66" fmla="*/ 164 w 3465"/>
                <a:gd name="T67" fmla="*/ 2164 h 2528"/>
                <a:gd name="T68" fmla="*/ 463 w 3465"/>
                <a:gd name="T69" fmla="*/ 2145 h 2528"/>
                <a:gd name="T70" fmla="*/ 756 w 3465"/>
                <a:gd name="T71" fmla="*/ 2107 h 2528"/>
                <a:gd name="T72" fmla="*/ 994 w 3465"/>
                <a:gd name="T73" fmla="*/ 2062 h 2528"/>
                <a:gd name="T74" fmla="*/ 1169 w 3465"/>
                <a:gd name="T75" fmla="*/ 2020 h 2528"/>
                <a:gd name="T76" fmla="*/ 1383 w 3465"/>
                <a:gd name="T77" fmla="*/ 1955 h 2528"/>
                <a:gd name="T78" fmla="*/ 1587 w 3465"/>
                <a:gd name="T79" fmla="*/ 1882 h 2528"/>
                <a:gd name="T80" fmla="*/ 1825 w 3465"/>
                <a:gd name="T81" fmla="*/ 1778 h 2528"/>
                <a:gd name="T82" fmla="*/ 2019 w 3465"/>
                <a:gd name="T83" fmla="*/ 1675 h 2528"/>
                <a:gd name="T84" fmla="*/ 2195 w 3465"/>
                <a:gd name="T85" fmla="*/ 1565 h 2528"/>
                <a:gd name="T86" fmla="*/ 2347 w 3465"/>
                <a:gd name="T87" fmla="*/ 1453 h 2528"/>
                <a:gd name="T88" fmla="*/ 2482 w 3465"/>
                <a:gd name="T89" fmla="*/ 1334 h 2528"/>
                <a:gd name="T90" fmla="*/ 2602 w 3465"/>
                <a:gd name="T91" fmla="*/ 1210 h 2528"/>
                <a:gd name="T92" fmla="*/ 2692 w 3465"/>
                <a:gd name="T93" fmla="*/ 1097 h 2528"/>
                <a:gd name="T94" fmla="*/ 2776 w 3465"/>
                <a:gd name="T95" fmla="*/ 969 h 2528"/>
                <a:gd name="T96" fmla="*/ 2855 w 3465"/>
                <a:gd name="T97" fmla="*/ 810 h 2528"/>
                <a:gd name="T98" fmla="*/ 2910 w 3465"/>
                <a:gd name="T99" fmla="*/ 648 h 2528"/>
                <a:gd name="T100" fmla="*/ 2843 w 3465"/>
                <a:gd name="T101" fmla="*/ 566 h 2528"/>
                <a:gd name="T102" fmla="*/ 2800 w 3465"/>
                <a:gd name="T103" fmla="*/ 555 h 2528"/>
                <a:gd name="T104" fmla="*/ 2769 w 3465"/>
                <a:gd name="T105" fmla="*/ 527 h 2528"/>
                <a:gd name="T106" fmla="*/ 2754 w 3465"/>
                <a:gd name="T107" fmla="*/ 488 h 2528"/>
                <a:gd name="T108" fmla="*/ 2758 w 3465"/>
                <a:gd name="T109" fmla="*/ 445 h 2528"/>
                <a:gd name="T110" fmla="*/ 3035 w 3465"/>
                <a:gd name="T111" fmla="*/ 40 h 2528"/>
                <a:gd name="T112" fmla="*/ 3061 w 3465"/>
                <a:gd name="T113" fmla="*/ 15 h 2528"/>
                <a:gd name="T114" fmla="*/ 3092 w 3465"/>
                <a:gd name="T115" fmla="*/ 2 h 2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65" h="2528">
                  <a:moveTo>
                    <a:pt x="3109" y="0"/>
                  </a:moveTo>
                  <a:lnTo>
                    <a:pt x="3126" y="2"/>
                  </a:lnTo>
                  <a:lnTo>
                    <a:pt x="3142" y="6"/>
                  </a:lnTo>
                  <a:lnTo>
                    <a:pt x="3157" y="15"/>
                  </a:lnTo>
                  <a:lnTo>
                    <a:pt x="3171" y="25"/>
                  </a:lnTo>
                  <a:lnTo>
                    <a:pt x="3184" y="40"/>
                  </a:lnTo>
                  <a:lnTo>
                    <a:pt x="3449" y="424"/>
                  </a:lnTo>
                  <a:lnTo>
                    <a:pt x="3460" y="445"/>
                  </a:lnTo>
                  <a:lnTo>
                    <a:pt x="3465" y="466"/>
                  </a:lnTo>
                  <a:lnTo>
                    <a:pt x="3464" y="488"/>
                  </a:lnTo>
                  <a:lnTo>
                    <a:pt x="3459" y="508"/>
                  </a:lnTo>
                  <a:lnTo>
                    <a:pt x="3449" y="527"/>
                  </a:lnTo>
                  <a:lnTo>
                    <a:pt x="3436" y="543"/>
                  </a:lnTo>
                  <a:lnTo>
                    <a:pt x="3418" y="555"/>
                  </a:lnTo>
                  <a:lnTo>
                    <a:pt x="3398" y="563"/>
                  </a:lnTo>
                  <a:lnTo>
                    <a:pt x="3375" y="566"/>
                  </a:lnTo>
                  <a:lnTo>
                    <a:pt x="3292" y="566"/>
                  </a:lnTo>
                  <a:lnTo>
                    <a:pt x="3281" y="639"/>
                  </a:lnTo>
                  <a:lnTo>
                    <a:pt x="3266" y="712"/>
                  </a:lnTo>
                  <a:lnTo>
                    <a:pt x="3248" y="783"/>
                  </a:lnTo>
                  <a:lnTo>
                    <a:pt x="3216" y="879"/>
                  </a:lnTo>
                  <a:lnTo>
                    <a:pt x="3179" y="973"/>
                  </a:lnTo>
                  <a:lnTo>
                    <a:pt x="3135" y="1065"/>
                  </a:lnTo>
                  <a:lnTo>
                    <a:pt x="3085" y="1158"/>
                  </a:lnTo>
                  <a:lnTo>
                    <a:pt x="3028" y="1248"/>
                  </a:lnTo>
                  <a:lnTo>
                    <a:pt x="2965" y="1336"/>
                  </a:lnTo>
                  <a:lnTo>
                    <a:pt x="2896" y="1422"/>
                  </a:lnTo>
                  <a:lnTo>
                    <a:pt x="2821" y="1506"/>
                  </a:lnTo>
                  <a:lnTo>
                    <a:pt x="2742" y="1587"/>
                  </a:lnTo>
                  <a:lnTo>
                    <a:pt x="2655" y="1666"/>
                  </a:lnTo>
                  <a:lnTo>
                    <a:pt x="2580" y="1729"/>
                  </a:lnTo>
                  <a:lnTo>
                    <a:pt x="2500" y="1791"/>
                  </a:lnTo>
                  <a:lnTo>
                    <a:pt x="2417" y="1851"/>
                  </a:lnTo>
                  <a:lnTo>
                    <a:pt x="2361" y="1888"/>
                  </a:lnTo>
                  <a:lnTo>
                    <a:pt x="2305" y="1925"/>
                  </a:lnTo>
                  <a:lnTo>
                    <a:pt x="2191" y="1993"/>
                  </a:lnTo>
                  <a:lnTo>
                    <a:pt x="2074" y="2057"/>
                  </a:lnTo>
                  <a:lnTo>
                    <a:pt x="1951" y="2118"/>
                  </a:lnTo>
                  <a:lnTo>
                    <a:pt x="1825" y="2175"/>
                  </a:lnTo>
                  <a:lnTo>
                    <a:pt x="1707" y="2223"/>
                  </a:lnTo>
                  <a:lnTo>
                    <a:pt x="1587" y="2268"/>
                  </a:lnTo>
                  <a:lnTo>
                    <a:pt x="1482" y="2304"/>
                  </a:lnTo>
                  <a:lnTo>
                    <a:pt x="1373" y="2338"/>
                  </a:lnTo>
                  <a:lnTo>
                    <a:pt x="1263" y="2368"/>
                  </a:lnTo>
                  <a:lnTo>
                    <a:pt x="1130" y="2402"/>
                  </a:lnTo>
                  <a:lnTo>
                    <a:pt x="995" y="2431"/>
                  </a:lnTo>
                  <a:lnTo>
                    <a:pt x="877" y="2453"/>
                  </a:lnTo>
                  <a:lnTo>
                    <a:pt x="757" y="2473"/>
                  </a:lnTo>
                  <a:lnTo>
                    <a:pt x="611" y="2493"/>
                  </a:lnTo>
                  <a:lnTo>
                    <a:pt x="464" y="2508"/>
                  </a:lnTo>
                  <a:lnTo>
                    <a:pt x="315" y="2519"/>
                  </a:lnTo>
                  <a:lnTo>
                    <a:pt x="165" y="2525"/>
                  </a:lnTo>
                  <a:lnTo>
                    <a:pt x="92" y="2528"/>
                  </a:lnTo>
                  <a:lnTo>
                    <a:pt x="91" y="2528"/>
                  </a:lnTo>
                  <a:lnTo>
                    <a:pt x="67" y="2524"/>
                  </a:lnTo>
                  <a:lnTo>
                    <a:pt x="45" y="2515"/>
                  </a:lnTo>
                  <a:lnTo>
                    <a:pt x="27" y="2501"/>
                  </a:lnTo>
                  <a:lnTo>
                    <a:pt x="13" y="2483"/>
                  </a:lnTo>
                  <a:lnTo>
                    <a:pt x="3" y="2461"/>
                  </a:lnTo>
                  <a:lnTo>
                    <a:pt x="0" y="2437"/>
                  </a:lnTo>
                  <a:lnTo>
                    <a:pt x="0" y="2257"/>
                  </a:lnTo>
                  <a:lnTo>
                    <a:pt x="3" y="2233"/>
                  </a:lnTo>
                  <a:lnTo>
                    <a:pt x="13" y="2212"/>
                  </a:lnTo>
                  <a:lnTo>
                    <a:pt x="26" y="2194"/>
                  </a:lnTo>
                  <a:lnTo>
                    <a:pt x="44" y="2179"/>
                  </a:lnTo>
                  <a:lnTo>
                    <a:pt x="65" y="2170"/>
                  </a:lnTo>
                  <a:lnTo>
                    <a:pt x="89" y="2166"/>
                  </a:lnTo>
                  <a:lnTo>
                    <a:pt x="164" y="2164"/>
                  </a:lnTo>
                  <a:lnTo>
                    <a:pt x="314" y="2157"/>
                  </a:lnTo>
                  <a:lnTo>
                    <a:pt x="463" y="2145"/>
                  </a:lnTo>
                  <a:lnTo>
                    <a:pt x="610" y="2129"/>
                  </a:lnTo>
                  <a:lnTo>
                    <a:pt x="756" y="2107"/>
                  </a:lnTo>
                  <a:lnTo>
                    <a:pt x="876" y="2086"/>
                  </a:lnTo>
                  <a:lnTo>
                    <a:pt x="994" y="2062"/>
                  </a:lnTo>
                  <a:lnTo>
                    <a:pt x="1083" y="2042"/>
                  </a:lnTo>
                  <a:lnTo>
                    <a:pt x="1169" y="2020"/>
                  </a:lnTo>
                  <a:lnTo>
                    <a:pt x="1277" y="1988"/>
                  </a:lnTo>
                  <a:lnTo>
                    <a:pt x="1383" y="1955"/>
                  </a:lnTo>
                  <a:lnTo>
                    <a:pt x="1486" y="1920"/>
                  </a:lnTo>
                  <a:lnTo>
                    <a:pt x="1587" y="1882"/>
                  </a:lnTo>
                  <a:lnTo>
                    <a:pt x="1707" y="1833"/>
                  </a:lnTo>
                  <a:lnTo>
                    <a:pt x="1825" y="1778"/>
                  </a:lnTo>
                  <a:lnTo>
                    <a:pt x="1924" y="1728"/>
                  </a:lnTo>
                  <a:lnTo>
                    <a:pt x="2019" y="1675"/>
                  </a:lnTo>
                  <a:lnTo>
                    <a:pt x="2112" y="1620"/>
                  </a:lnTo>
                  <a:lnTo>
                    <a:pt x="2195" y="1565"/>
                  </a:lnTo>
                  <a:lnTo>
                    <a:pt x="2272" y="1510"/>
                  </a:lnTo>
                  <a:lnTo>
                    <a:pt x="2347" y="1453"/>
                  </a:lnTo>
                  <a:lnTo>
                    <a:pt x="2417" y="1394"/>
                  </a:lnTo>
                  <a:lnTo>
                    <a:pt x="2482" y="1334"/>
                  </a:lnTo>
                  <a:lnTo>
                    <a:pt x="2544" y="1273"/>
                  </a:lnTo>
                  <a:lnTo>
                    <a:pt x="2602" y="1210"/>
                  </a:lnTo>
                  <a:lnTo>
                    <a:pt x="2654" y="1146"/>
                  </a:lnTo>
                  <a:lnTo>
                    <a:pt x="2692" y="1097"/>
                  </a:lnTo>
                  <a:lnTo>
                    <a:pt x="2728" y="1046"/>
                  </a:lnTo>
                  <a:lnTo>
                    <a:pt x="2776" y="969"/>
                  </a:lnTo>
                  <a:lnTo>
                    <a:pt x="2819" y="890"/>
                  </a:lnTo>
                  <a:lnTo>
                    <a:pt x="2855" y="810"/>
                  </a:lnTo>
                  <a:lnTo>
                    <a:pt x="2885" y="729"/>
                  </a:lnTo>
                  <a:lnTo>
                    <a:pt x="2910" y="648"/>
                  </a:lnTo>
                  <a:lnTo>
                    <a:pt x="2926" y="566"/>
                  </a:lnTo>
                  <a:lnTo>
                    <a:pt x="2843" y="566"/>
                  </a:lnTo>
                  <a:lnTo>
                    <a:pt x="2820" y="563"/>
                  </a:lnTo>
                  <a:lnTo>
                    <a:pt x="2800" y="555"/>
                  </a:lnTo>
                  <a:lnTo>
                    <a:pt x="2783" y="543"/>
                  </a:lnTo>
                  <a:lnTo>
                    <a:pt x="2769" y="527"/>
                  </a:lnTo>
                  <a:lnTo>
                    <a:pt x="2759" y="508"/>
                  </a:lnTo>
                  <a:lnTo>
                    <a:pt x="2754" y="488"/>
                  </a:lnTo>
                  <a:lnTo>
                    <a:pt x="2753" y="466"/>
                  </a:lnTo>
                  <a:lnTo>
                    <a:pt x="2758" y="445"/>
                  </a:lnTo>
                  <a:lnTo>
                    <a:pt x="2769" y="424"/>
                  </a:lnTo>
                  <a:lnTo>
                    <a:pt x="3035" y="40"/>
                  </a:lnTo>
                  <a:lnTo>
                    <a:pt x="3046" y="25"/>
                  </a:lnTo>
                  <a:lnTo>
                    <a:pt x="3061" y="15"/>
                  </a:lnTo>
                  <a:lnTo>
                    <a:pt x="3075" y="6"/>
                  </a:lnTo>
                  <a:lnTo>
                    <a:pt x="3092" y="2"/>
                  </a:lnTo>
                  <a:lnTo>
                    <a:pt x="31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27663" y="296735"/>
            <a:ext cx="67839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66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3</a:t>
            </a:r>
            <a:endParaRPr lang="en-US" sz="66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16" name="그림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69" r="20469"/>
          <a:stretch/>
        </p:blipFill>
        <p:spPr>
          <a:xfrm>
            <a:off x="819468" y="1930368"/>
            <a:ext cx="2358300" cy="2358300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69" r="20469"/>
          <a:stretch/>
        </p:blipFill>
        <p:spPr>
          <a:xfrm>
            <a:off x="3556454" y="1930368"/>
            <a:ext cx="2358300" cy="2358300"/>
          </a:xfrm>
          <a:prstGeom prst="rect">
            <a:avLst/>
          </a:prstGeom>
        </p:spPr>
      </p:pic>
      <p:pic>
        <p:nvPicPr>
          <p:cNvPr id="18" name="그림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69" r="20469"/>
          <a:stretch/>
        </p:blipFill>
        <p:spPr>
          <a:xfrm>
            <a:off x="6293440" y="1919141"/>
            <a:ext cx="2358300" cy="2358300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69" r="20469"/>
          <a:stretch/>
        </p:blipFill>
        <p:spPr>
          <a:xfrm>
            <a:off x="9030425" y="1919141"/>
            <a:ext cx="2358300" cy="2358300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1104900" y="4039316"/>
            <a:ext cx="1809750" cy="4762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1. </a:t>
            </a:r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콘텐츠 제목</a:t>
            </a:r>
            <a:endParaRPr lang="ko-KR" altLang="en-US" sz="24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3830729" y="4039316"/>
            <a:ext cx="1809750" cy="4762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콘텐츠 제목</a:t>
            </a:r>
            <a:endParaRPr lang="ko-KR" altLang="en-US" sz="24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6567715" y="4039316"/>
            <a:ext cx="1809750" cy="4762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3. </a:t>
            </a:r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콘텐츠 제목</a:t>
            </a:r>
            <a:endParaRPr lang="ko-KR" altLang="en-US" sz="24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9304701" y="4039316"/>
            <a:ext cx="1809750" cy="4762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4. </a:t>
            </a:r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콘텐츠 제목</a:t>
            </a:r>
            <a:endParaRPr lang="ko-KR" altLang="en-US" sz="24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27084" y="4602988"/>
            <a:ext cx="177484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200" spc="-15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다양한 내용을 기록하고 적는다</a:t>
            </a:r>
            <a:endParaRPr lang="en-US" altLang="ko-KR" sz="1200" spc="-150" dirty="0">
              <a:ln>
                <a:solidFill>
                  <a:schemeClr val="accent1"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200" spc="-15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다양한 내용을 기록하고 적는다</a:t>
            </a:r>
            <a:endParaRPr lang="en-US" altLang="ko-KR" sz="1200" spc="-150" dirty="0">
              <a:ln>
                <a:solidFill>
                  <a:schemeClr val="accent1"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200" spc="-15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다양한 내용을 기록하고 적는다</a:t>
            </a:r>
            <a:endParaRPr lang="en-US" altLang="ko-KR" sz="1200" spc="-150" dirty="0">
              <a:ln>
                <a:solidFill>
                  <a:schemeClr val="accent1"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200" spc="-15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다양한 내용을 기록하고 적는다</a:t>
            </a:r>
            <a:endParaRPr lang="en-US" altLang="ko-KR" sz="1200" spc="-150" dirty="0">
              <a:ln>
                <a:solidFill>
                  <a:schemeClr val="accent1"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848181" y="4602988"/>
            <a:ext cx="177484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200" spc="-15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다양한 내용을 기록하고 적는다</a:t>
            </a:r>
            <a:endParaRPr lang="en-US" altLang="ko-KR" sz="1200" spc="-150" dirty="0">
              <a:ln>
                <a:solidFill>
                  <a:schemeClr val="accent1"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200" spc="-15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다양한 내용을 기록하고 적는다</a:t>
            </a:r>
            <a:endParaRPr lang="en-US" altLang="ko-KR" sz="1200" spc="-150" dirty="0">
              <a:ln>
                <a:solidFill>
                  <a:schemeClr val="accent1"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200" spc="-15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다양한 내용을 기록하고 적는다</a:t>
            </a:r>
            <a:endParaRPr lang="en-US" altLang="ko-KR" sz="1200" spc="-150" dirty="0">
              <a:ln>
                <a:solidFill>
                  <a:schemeClr val="accent1"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200" spc="-15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다양한 내용을 기록하고 적는다</a:t>
            </a:r>
            <a:endParaRPr lang="en-US" altLang="ko-KR" sz="1200" spc="-150" dirty="0">
              <a:ln>
                <a:solidFill>
                  <a:schemeClr val="accent1"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585167" y="4602988"/>
            <a:ext cx="177484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200" spc="-15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다양한 내용을 기록하고 적는다</a:t>
            </a:r>
            <a:endParaRPr lang="en-US" altLang="ko-KR" sz="1200" spc="-150" dirty="0">
              <a:ln>
                <a:solidFill>
                  <a:schemeClr val="accent1"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200" spc="-15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다양한 내용을 기록하고 적는다</a:t>
            </a:r>
            <a:endParaRPr lang="en-US" altLang="ko-KR" sz="1200" spc="-150" dirty="0">
              <a:ln>
                <a:solidFill>
                  <a:schemeClr val="accent1"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200" spc="-15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다양한 내용을 기록하고 적는다</a:t>
            </a:r>
            <a:endParaRPr lang="en-US" altLang="ko-KR" sz="1200" spc="-150" dirty="0">
              <a:ln>
                <a:solidFill>
                  <a:schemeClr val="accent1"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200" spc="-15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다양한 내용을 기록하고 적는다</a:t>
            </a:r>
            <a:endParaRPr lang="en-US" altLang="ko-KR" sz="1200" spc="-150" dirty="0">
              <a:ln>
                <a:solidFill>
                  <a:schemeClr val="accent1"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322153" y="4602988"/>
            <a:ext cx="177484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200" spc="-15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다양한 내용을 기록하고 적는다</a:t>
            </a:r>
            <a:endParaRPr lang="en-US" altLang="ko-KR" sz="1200" spc="-150" dirty="0">
              <a:ln>
                <a:solidFill>
                  <a:schemeClr val="accent1"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200" spc="-15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다양한 내용을 기록하고 적는다</a:t>
            </a:r>
            <a:endParaRPr lang="en-US" altLang="ko-KR" sz="1200" spc="-150" dirty="0">
              <a:ln>
                <a:solidFill>
                  <a:schemeClr val="accent1"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200" spc="-15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다양한 내용을 기록하고 적는다</a:t>
            </a:r>
            <a:endParaRPr lang="en-US" altLang="ko-KR" sz="1200" spc="-150" dirty="0">
              <a:ln>
                <a:solidFill>
                  <a:schemeClr val="accent1"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200" spc="-15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다양한 내용을 기록하고 적는다</a:t>
            </a:r>
            <a:endParaRPr lang="en-US" altLang="ko-KR" sz="1200" spc="-150" dirty="0">
              <a:ln>
                <a:solidFill>
                  <a:schemeClr val="accent1"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682896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-1" y="0"/>
            <a:ext cx="806055" cy="135172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19468" y="758400"/>
            <a:ext cx="39982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b="1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새로운 판매전략 은</a:t>
            </a:r>
            <a:r>
              <a:rPr lang="en-US" altLang="ko-KR" sz="3600" b="1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?</a:t>
            </a:r>
            <a:endParaRPr lang="en-US" sz="3600" b="1" dirty="0">
              <a:ln>
                <a:solidFill>
                  <a:schemeClr val="accent1"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42101" y="358290"/>
            <a:ext cx="25346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왜 기획하게 되었는가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?</a:t>
            </a:r>
            <a:endParaRPr lang="en-US" sz="2000" dirty="0">
              <a:ln>
                <a:solidFill>
                  <a:schemeClr val="accent1"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0" y="6639339"/>
            <a:ext cx="12192000" cy="2186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그룹 8"/>
          <p:cNvGrpSpPr/>
          <p:nvPr/>
        </p:nvGrpSpPr>
        <p:grpSpPr>
          <a:xfrm>
            <a:off x="11449878" y="198439"/>
            <a:ext cx="474249" cy="459878"/>
            <a:chOff x="5718175" y="1722438"/>
            <a:chExt cx="785813" cy="762001"/>
          </a:xfrm>
          <a:solidFill>
            <a:schemeClr val="tx1"/>
          </a:solidFill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5754688" y="2308226"/>
              <a:ext cx="134938" cy="176213"/>
            </a:xfrm>
            <a:custGeom>
              <a:avLst/>
              <a:gdLst>
                <a:gd name="T0" fmla="*/ 592 w 592"/>
                <a:gd name="T1" fmla="*/ 0 h 774"/>
                <a:gd name="T2" fmla="*/ 592 w 592"/>
                <a:gd name="T3" fmla="*/ 593 h 774"/>
                <a:gd name="T4" fmla="*/ 590 w 592"/>
                <a:gd name="T5" fmla="*/ 626 h 774"/>
                <a:gd name="T6" fmla="*/ 582 w 592"/>
                <a:gd name="T7" fmla="*/ 656 h 774"/>
                <a:gd name="T8" fmla="*/ 568 w 592"/>
                <a:gd name="T9" fmla="*/ 685 h 774"/>
                <a:gd name="T10" fmla="*/ 550 w 592"/>
                <a:gd name="T11" fmla="*/ 710 h 774"/>
                <a:gd name="T12" fmla="*/ 528 w 592"/>
                <a:gd name="T13" fmla="*/ 732 h 774"/>
                <a:gd name="T14" fmla="*/ 503 w 592"/>
                <a:gd name="T15" fmla="*/ 750 h 774"/>
                <a:gd name="T16" fmla="*/ 474 w 592"/>
                <a:gd name="T17" fmla="*/ 762 h 774"/>
                <a:gd name="T18" fmla="*/ 444 w 592"/>
                <a:gd name="T19" fmla="*/ 771 h 774"/>
                <a:gd name="T20" fmla="*/ 411 w 592"/>
                <a:gd name="T21" fmla="*/ 774 h 774"/>
                <a:gd name="T22" fmla="*/ 181 w 592"/>
                <a:gd name="T23" fmla="*/ 774 h 774"/>
                <a:gd name="T24" fmla="*/ 149 w 592"/>
                <a:gd name="T25" fmla="*/ 771 h 774"/>
                <a:gd name="T26" fmla="*/ 118 w 592"/>
                <a:gd name="T27" fmla="*/ 762 h 774"/>
                <a:gd name="T28" fmla="*/ 90 w 592"/>
                <a:gd name="T29" fmla="*/ 750 h 774"/>
                <a:gd name="T30" fmla="*/ 65 w 592"/>
                <a:gd name="T31" fmla="*/ 732 h 774"/>
                <a:gd name="T32" fmla="*/ 43 w 592"/>
                <a:gd name="T33" fmla="*/ 710 h 774"/>
                <a:gd name="T34" fmla="*/ 25 w 592"/>
                <a:gd name="T35" fmla="*/ 685 h 774"/>
                <a:gd name="T36" fmla="*/ 11 w 592"/>
                <a:gd name="T37" fmla="*/ 656 h 774"/>
                <a:gd name="T38" fmla="*/ 3 w 592"/>
                <a:gd name="T39" fmla="*/ 626 h 774"/>
                <a:gd name="T40" fmla="*/ 0 w 592"/>
                <a:gd name="T41" fmla="*/ 593 h 774"/>
                <a:gd name="T42" fmla="*/ 0 w 592"/>
                <a:gd name="T43" fmla="*/ 52 h 774"/>
                <a:gd name="T44" fmla="*/ 4 w 592"/>
                <a:gd name="T45" fmla="*/ 52 h 774"/>
                <a:gd name="T46" fmla="*/ 152 w 592"/>
                <a:gd name="T47" fmla="*/ 45 h 774"/>
                <a:gd name="T48" fmla="*/ 300 w 592"/>
                <a:gd name="T49" fmla="*/ 34 h 774"/>
                <a:gd name="T50" fmla="*/ 447 w 592"/>
                <a:gd name="T51" fmla="*/ 19 h 774"/>
                <a:gd name="T52" fmla="*/ 592 w 592"/>
                <a:gd name="T53" fmla="*/ 0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2" h="774">
                  <a:moveTo>
                    <a:pt x="592" y="0"/>
                  </a:moveTo>
                  <a:lnTo>
                    <a:pt x="592" y="593"/>
                  </a:lnTo>
                  <a:lnTo>
                    <a:pt x="590" y="626"/>
                  </a:lnTo>
                  <a:lnTo>
                    <a:pt x="582" y="656"/>
                  </a:lnTo>
                  <a:lnTo>
                    <a:pt x="568" y="685"/>
                  </a:lnTo>
                  <a:lnTo>
                    <a:pt x="550" y="710"/>
                  </a:lnTo>
                  <a:lnTo>
                    <a:pt x="528" y="732"/>
                  </a:lnTo>
                  <a:lnTo>
                    <a:pt x="503" y="750"/>
                  </a:lnTo>
                  <a:lnTo>
                    <a:pt x="474" y="762"/>
                  </a:lnTo>
                  <a:lnTo>
                    <a:pt x="444" y="771"/>
                  </a:lnTo>
                  <a:lnTo>
                    <a:pt x="411" y="774"/>
                  </a:lnTo>
                  <a:lnTo>
                    <a:pt x="181" y="774"/>
                  </a:lnTo>
                  <a:lnTo>
                    <a:pt x="149" y="771"/>
                  </a:lnTo>
                  <a:lnTo>
                    <a:pt x="118" y="762"/>
                  </a:lnTo>
                  <a:lnTo>
                    <a:pt x="90" y="750"/>
                  </a:lnTo>
                  <a:lnTo>
                    <a:pt x="65" y="732"/>
                  </a:lnTo>
                  <a:lnTo>
                    <a:pt x="43" y="710"/>
                  </a:lnTo>
                  <a:lnTo>
                    <a:pt x="25" y="685"/>
                  </a:lnTo>
                  <a:lnTo>
                    <a:pt x="11" y="656"/>
                  </a:lnTo>
                  <a:lnTo>
                    <a:pt x="3" y="626"/>
                  </a:lnTo>
                  <a:lnTo>
                    <a:pt x="0" y="593"/>
                  </a:lnTo>
                  <a:lnTo>
                    <a:pt x="0" y="52"/>
                  </a:lnTo>
                  <a:lnTo>
                    <a:pt x="4" y="52"/>
                  </a:lnTo>
                  <a:lnTo>
                    <a:pt x="152" y="45"/>
                  </a:lnTo>
                  <a:lnTo>
                    <a:pt x="300" y="34"/>
                  </a:lnTo>
                  <a:lnTo>
                    <a:pt x="447" y="19"/>
                  </a:lnTo>
                  <a:lnTo>
                    <a:pt x="5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5943600" y="2263776"/>
              <a:ext cx="134938" cy="220663"/>
            </a:xfrm>
            <a:custGeom>
              <a:avLst/>
              <a:gdLst>
                <a:gd name="T0" fmla="*/ 592 w 592"/>
                <a:gd name="T1" fmla="*/ 0 h 973"/>
                <a:gd name="T2" fmla="*/ 592 w 592"/>
                <a:gd name="T3" fmla="*/ 792 h 973"/>
                <a:gd name="T4" fmla="*/ 589 w 592"/>
                <a:gd name="T5" fmla="*/ 825 h 973"/>
                <a:gd name="T6" fmla="*/ 581 w 592"/>
                <a:gd name="T7" fmla="*/ 855 h 973"/>
                <a:gd name="T8" fmla="*/ 567 w 592"/>
                <a:gd name="T9" fmla="*/ 884 h 973"/>
                <a:gd name="T10" fmla="*/ 550 w 592"/>
                <a:gd name="T11" fmla="*/ 909 h 973"/>
                <a:gd name="T12" fmla="*/ 528 w 592"/>
                <a:gd name="T13" fmla="*/ 931 h 973"/>
                <a:gd name="T14" fmla="*/ 502 w 592"/>
                <a:gd name="T15" fmla="*/ 949 h 973"/>
                <a:gd name="T16" fmla="*/ 474 w 592"/>
                <a:gd name="T17" fmla="*/ 961 h 973"/>
                <a:gd name="T18" fmla="*/ 444 w 592"/>
                <a:gd name="T19" fmla="*/ 970 h 973"/>
                <a:gd name="T20" fmla="*/ 411 w 592"/>
                <a:gd name="T21" fmla="*/ 973 h 973"/>
                <a:gd name="T22" fmla="*/ 411 w 592"/>
                <a:gd name="T23" fmla="*/ 973 h 973"/>
                <a:gd name="T24" fmla="*/ 181 w 592"/>
                <a:gd name="T25" fmla="*/ 973 h 973"/>
                <a:gd name="T26" fmla="*/ 148 w 592"/>
                <a:gd name="T27" fmla="*/ 970 h 973"/>
                <a:gd name="T28" fmla="*/ 118 w 592"/>
                <a:gd name="T29" fmla="*/ 961 h 973"/>
                <a:gd name="T30" fmla="*/ 90 w 592"/>
                <a:gd name="T31" fmla="*/ 948 h 973"/>
                <a:gd name="T32" fmla="*/ 64 w 592"/>
                <a:gd name="T33" fmla="*/ 930 h 973"/>
                <a:gd name="T34" fmla="*/ 42 w 592"/>
                <a:gd name="T35" fmla="*/ 909 h 973"/>
                <a:gd name="T36" fmla="*/ 25 w 592"/>
                <a:gd name="T37" fmla="*/ 884 h 973"/>
                <a:gd name="T38" fmla="*/ 11 w 592"/>
                <a:gd name="T39" fmla="*/ 855 h 973"/>
                <a:gd name="T40" fmla="*/ 3 w 592"/>
                <a:gd name="T41" fmla="*/ 825 h 973"/>
                <a:gd name="T42" fmla="*/ 0 w 592"/>
                <a:gd name="T43" fmla="*/ 792 h 973"/>
                <a:gd name="T44" fmla="*/ 0 w 592"/>
                <a:gd name="T45" fmla="*/ 157 h 973"/>
                <a:gd name="T46" fmla="*/ 22 w 592"/>
                <a:gd name="T47" fmla="*/ 153 h 973"/>
                <a:gd name="T48" fmla="*/ 160 w 592"/>
                <a:gd name="T49" fmla="*/ 123 h 973"/>
                <a:gd name="T50" fmla="*/ 297 w 592"/>
                <a:gd name="T51" fmla="*/ 89 h 973"/>
                <a:gd name="T52" fmla="*/ 396 w 592"/>
                <a:gd name="T53" fmla="*/ 61 h 973"/>
                <a:gd name="T54" fmla="*/ 495 w 592"/>
                <a:gd name="T55" fmla="*/ 31 h 973"/>
                <a:gd name="T56" fmla="*/ 592 w 592"/>
                <a:gd name="T57" fmla="*/ 0 h 9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92" h="973">
                  <a:moveTo>
                    <a:pt x="592" y="0"/>
                  </a:moveTo>
                  <a:lnTo>
                    <a:pt x="592" y="792"/>
                  </a:lnTo>
                  <a:lnTo>
                    <a:pt x="589" y="825"/>
                  </a:lnTo>
                  <a:lnTo>
                    <a:pt x="581" y="855"/>
                  </a:lnTo>
                  <a:lnTo>
                    <a:pt x="567" y="884"/>
                  </a:lnTo>
                  <a:lnTo>
                    <a:pt x="550" y="909"/>
                  </a:lnTo>
                  <a:lnTo>
                    <a:pt x="528" y="931"/>
                  </a:lnTo>
                  <a:lnTo>
                    <a:pt x="502" y="949"/>
                  </a:lnTo>
                  <a:lnTo>
                    <a:pt x="474" y="961"/>
                  </a:lnTo>
                  <a:lnTo>
                    <a:pt x="444" y="970"/>
                  </a:lnTo>
                  <a:lnTo>
                    <a:pt x="411" y="973"/>
                  </a:lnTo>
                  <a:lnTo>
                    <a:pt x="411" y="973"/>
                  </a:lnTo>
                  <a:lnTo>
                    <a:pt x="181" y="973"/>
                  </a:lnTo>
                  <a:lnTo>
                    <a:pt x="148" y="970"/>
                  </a:lnTo>
                  <a:lnTo>
                    <a:pt x="118" y="961"/>
                  </a:lnTo>
                  <a:lnTo>
                    <a:pt x="90" y="948"/>
                  </a:lnTo>
                  <a:lnTo>
                    <a:pt x="64" y="930"/>
                  </a:lnTo>
                  <a:lnTo>
                    <a:pt x="42" y="909"/>
                  </a:lnTo>
                  <a:lnTo>
                    <a:pt x="25" y="884"/>
                  </a:lnTo>
                  <a:lnTo>
                    <a:pt x="11" y="855"/>
                  </a:lnTo>
                  <a:lnTo>
                    <a:pt x="3" y="825"/>
                  </a:lnTo>
                  <a:lnTo>
                    <a:pt x="0" y="792"/>
                  </a:lnTo>
                  <a:lnTo>
                    <a:pt x="0" y="157"/>
                  </a:lnTo>
                  <a:lnTo>
                    <a:pt x="22" y="153"/>
                  </a:lnTo>
                  <a:lnTo>
                    <a:pt x="160" y="123"/>
                  </a:lnTo>
                  <a:lnTo>
                    <a:pt x="297" y="89"/>
                  </a:lnTo>
                  <a:lnTo>
                    <a:pt x="396" y="61"/>
                  </a:lnTo>
                  <a:lnTo>
                    <a:pt x="495" y="31"/>
                  </a:lnTo>
                  <a:lnTo>
                    <a:pt x="5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6132513" y="2173288"/>
              <a:ext cx="133350" cy="311150"/>
            </a:xfrm>
            <a:custGeom>
              <a:avLst/>
              <a:gdLst>
                <a:gd name="T0" fmla="*/ 592 w 592"/>
                <a:gd name="T1" fmla="*/ 0 h 1374"/>
                <a:gd name="T2" fmla="*/ 592 w 592"/>
                <a:gd name="T3" fmla="*/ 1193 h 1374"/>
                <a:gd name="T4" fmla="*/ 589 w 592"/>
                <a:gd name="T5" fmla="*/ 1226 h 1374"/>
                <a:gd name="T6" fmla="*/ 581 w 592"/>
                <a:gd name="T7" fmla="*/ 1256 h 1374"/>
                <a:gd name="T8" fmla="*/ 567 w 592"/>
                <a:gd name="T9" fmla="*/ 1285 h 1374"/>
                <a:gd name="T10" fmla="*/ 549 w 592"/>
                <a:gd name="T11" fmla="*/ 1310 h 1374"/>
                <a:gd name="T12" fmla="*/ 527 w 592"/>
                <a:gd name="T13" fmla="*/ 1332 h 1374"/>
                <a:gd name="T14" fmla="*/ 502 w 592"/>
                <a:gd name="T15" fmla="*/ 1350 h 1374"/>
                <a:gd name="T16" fmla="*/ 475 w 592"/>
                <a:gd name="T17" fmla="*/ 1362 h 1374"/>
                <a:gd name="T18" fmla="*/ 443 w 592"/>
                <a:gd name="T19" fmla="*/ 1371 h 1374"/>
                <a:gd name="T20" fmla="*/ 412 w 592"/>
                <a:gd name="T21" fmla="*/ 1374 h 1374"/>
                <a:gd name="T22" fmla="*/ 412 w 592"/>
                <a:gd name="T23" fmla="*/ 1374 h 1374"/>
                <a:gd name="T24" fmla="*/ 181 w 592"/>
                <a:gd name="T25" fmla="*/ 1374 h 1374"/>
                <a:gd name="T26" fmla="*/ 148 w 592"/>
                <a:gd name="T27" fmla="*/ 1371 h 1374"/>
                <a:gd name="T28" fmla="*/ 118 w 592"/>
                <a:gd name="T29" fmla="*/ 1362 h 1374"/>
                <a:gd name="T30" fmla="*/ 89 w 592"/>
                <a:gd name="T31" fmla="*/ 1349 h 1374"/>
                <a:gd name="T32" fmla="*/ 64 w 592"/>
                <a:gd name="T33" fmla="*/ 1331 h 1374"/>
                <a:gd name="T34" fmla="*/ 42 w 592"/>
                <a:gd name="T35" fmla="*/ 1310 h 1374"/>
                <a:gd name="T36" fmla="*/ 24 w 592"/>
                <a:gd name="T37" fmla="*/ 1285 h 1374"/>
                <a:gd name="T38" fmla="*/ 11 w 592"/>
                <a:gd name="T39" fmla="*/ 1256 h 1374"/>
                <a:gd name="T40" fmla="*/ 3 w 592"/>
                <a:gd name="T41" fmla="*/ 1226 h 1374"/>
                <a:gd name="T42" fmla="*/ 0 w 592"/>
                <a:gd name="T43" fmla="*/ 1193 h 1374"/>
                <a:gd name="T44" fmla="*/ 0 w 592"/>
                <a:gd name="T45" fmla="*/ 311 h 1374"/>
                <a:gd name="T46" fmla="*/ 44 w 592"/>
                <a:gd name="T47" fmla="*/ 292 h 1374"/>
                <a:gd name="T48" fmla="*/ 148 w 592"/>
                <a:gd name="T49" fmla="*/ 246 h 1374"/>
                <a:gd name="T50" fmla="*/ 250 w 592"/>
                <a:gd name="T51" fmla="*/ 196 h 1374"/>
                <a:gd name="T52" fmla="*/ 350 w 592"/>
                <a:gd name="T53" fmla="*/ 144 h 1374"/>
                <a:gd name="T54" fmla="*/ 446 w 592"/>
                <a:gd name="T55" fmla="*/ 90 h 1374"/>
                <a:gd name="T56" fmla="*/ 540 w 592"/>
                <a:gd name="T57" fmla="*/ 34 h 1374"/>
                <a:gd name="T58" fmla="*/ 592 w 592"/>
                <a:gd name="T59" fmla="*/ 0 h 1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2" h="1374">
                  <a:moveTo>
                    <a:pt x="592" y="0"/>
                  </a:moveTo>
                  <a:lnTo>
                    <a:pt x="592" y="1193"/>
                  </a:lnTo>
                  <a:lnTo>
                    <a:pt x="589" y="1226"/>
                  </a:lnTo>
                  <a:lnTo>
                    <a:pt x="581" y="1256"/>
                  </a:lnTo>
                  <a:lnTo>
                    <a:pt x="567" y="1285"/>
                  </a:lnTo>
                  <a:lnTo>
                    <a:pt x="549" y="1310"/>
                  </a:lnTo>
                  <a:lnTo>
                    <a:pt x="527" y="1332"/>
                  </a:lnTo>
                  <a:lnTo>
                    <a:pt x="502" y="1350"/>
                  </a:lnTo>
                  <a:lnTo>
                    <a:pt x="475" y="1362"/>
                  </a:lnTo>
                  <a:lnTo>
                    <a:pt x="443" y="1371"/>
                  </a:lnTo>
                  <a:lnTo>
                    <a:pt x="412" y="1374"/>
                  </a:lnTo>
                  <a:lnTo>
                    <a:pt x="412" y="1374"/>
                  </a:lnTo>
                  <a:lnTo>
                    <a:pt x="181" y="1374"/>
                  </a:lnTo>
                  <a:lnTo>
                    <a:pt x="148" y="1371"/>
                  </a:lnTo>
                  <a:lnTo>
                    <a:pt x="118" y="1362"/>
                  </a:lnTo>
                  <a:lnTo>
                    <a:pt x="89" y="1349"/>
                  </a:lnTo>
                  <a:lnTo>
                    <a:pt x="64" y="1331"/>
                  </a:lnTo>
                  <a:lnTo>
                    <a:pt x="42" y="1310"/>
                  </a:lnTo>
                  <a:lnTo>
                    <a:pt x="24" y="1285"/>
                  </a:lnTo>
                  <a:lnTo>
                    <a:pt x="11" y="1256"/>
                  </a:lnTo>
                  <a:lnTo>
                    <a:pt x="3" y="1226"/>
                  </a:lnTo>
                  <a:lnTo>
                    <a:pt x="0" y="1193"/>
                  </a:lnTo>
                  <a:lnTo>
                    <a:pt x="0" y="311"/>
                  </a:lnTo>
                  <a:lnTo>
                    <a:pt x="44" y="292"/>
                  </a:lnTo>
                  <a:lnTo>
                    <a:pt x="148" y="246"/>
                  </a:lnTo>
                  <a:lnTo>
                    <a:pt x="250" y="196"/>
                  </a:lnTo>
                  <a:lnTo>
                    <a:pt x="350" y="144"/>
                  </a:lnTo>
                  <a:lnTo>
                    <a:pt x="446" y="90"/>
                  </a:lnTo>
                  <a:lnTo>
                    <a:pt x="540" y="34"/>
                  </a:lnTo>
                  <a:lnTo>
                    <a:pt x="5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6319838" y="1970088"/>
              <a:ext cx="134938" cy="514350"/>
            </a:xfrm>
            <a:custGeom>
              <a:avLst/>
              <a:gdLst>
                <a:gd name="T0" fmla="*/ 593 w 593"/>
                <a:gd name="T1" fmla="*/ 0 h 2269"/>
                <a:gd name="T2" fmla="*/ 593 w 593"/>
                <a:gd name="T3" fmla="*/ 2087 h 2269"/>
                <a:gd name="T4" fmla="*/ 589 w 593"/>
                <a:gd name="T5" fmla="*/ 2120 h 2269"/>
                <a:gd name="T6" fmla="*/ 582 w 593"/>
                <a:gd name="T7" fmla="*/ 2150 h 2269"/>
                <a:gd name="T8" fmla="*/ 568 w 593"/>
                <a:gd name="T9" fmla="*/ 2179 h 2269"/>
                <a:gd name="T10" fmla="*/ 551 w 593"/>
                <a:gd name="T11" fmla="*/ 2204 h 2269"/>
                <a:gd name="T12" fmla="*/ 529 w 593"/>
                <a:gd name="T13" fmla="*/ 2226 h 2269"/>
                <a:gd name="T14" fmla="*/ 503 w 593"/>
                <a:gd name="T15" fmla="*/ 2244 h 2269"/>
                <a:gd name="T16" fmla="*/ 475 w 593"/>
                <a:gd name="T17" fmla="*/ 2257 h 2269"/>
                <a:gd name="T18" fmla="*/ 445 w 593"/>
                <a:gd name="T19" fmla="*/ 2266 h 2269"/>
                <a:gd name="T20" fmla="*/ 412 w 593"/>
                <a:gd name="T21" fmla="*/ 2269 h 2269"/>
                <a:gd name="T22" fmla="*/ 182 w 593"/>
                <a:gd name="T23" fmla="*/ 2269 h 2269"/>
                <a:gd name="T24" fmla="*/ 150 w 593"/>
                <a:gd name="T25" fmla="*/ 2266 h 2269"/>
                <a:gd name="T26" fmla="*/ 119 w 593"/>
                <a:gd name="T27" fmla="*/ 2257 h 2269"/>
                <a:gd name="T28" fmla="*/ 91 w 593"/>
                <a:gd name="T29" fmla="*/ 2244 h 2269"/>
                <a:gd name="T30" fmla="*/ 66 w 593"/>
                <a:gd name="T31" fmla="*/ 2226 h 2269"/>
                <a:gd name="T32" fmla="*/ 43 w 593"/>
                <a:gd name="T33" fmla="*/ 2204 h 2269"/>
                <a:gd name="T34" fmla="*/ 26 w 593"/>
                <a:gd name="T35" fmla="*/ 2179 h 2269"/>
                <a:gd name="T36" fmla="*/ 12 w 593"/>
                <a:gd name="T37" fmla="*/ 2150 h 2269"/>
                <a:gd name="T38" fmla="*/ 4 w 593"/>
                <a:gd name="T39" fmla="*/ 2120 h 2269"/>
                <a:gd name="T40" fmla="*/ 0 w 593"/>
                <a:gd name="T41" fmla="*/ 2087 h 2269"/>
                <a:gd name="T42" fmla="*/ 0 w 593"/>
                <a:gd name="T43" fmla="*/ 721 h 2269"/>
                <a:gd name="T44" fmla="*/ 75 w 593"/>
                <a:gd name="T45" fmla="*/ 658 h 2269"/>
                <a:gd name="T46" fmla="*/ 151 w 593"/>
                <a:gd name="T47" fmla="*/ 590 h 2269"/>
                <a:gd name="T48" fmla="*/ 222 w 593"/>
                <a:gd name="T49" fmla="*/ 518 h 2269"/>
                <a:gd name="T50" fmla="*/ 289 w 593"/>
                <a:gd name="T51" fmla="*/ 446 h 2269"/>
                <a:gd name="T52" fmla="*/ 352 w 593"/>
                <a:gd name="T53" fmla="*/ 371 h 2269"/>
                <a:gd name="T54" fmla="*/ 412 w 593"/>
                <a:gd name="T55" fmla="*/ 296 h 2269"/>
                <a:gd name="T56" fmla="*/ 467 w 593"/>
                <a:gd name="T57" fmla="*/ 218 h 2269"/>
                <a:gd name="T58" fmla="*/ 513 w 593"/>
                <a:gd name="T59" fmla="*/ 147 h 2269"/>
                <a:gd name="T60" fmla="*/ 555 w 593"/>
                <a:gd name="T61" fmla="*/ 73 h 2269"/>
                <a:gd name="T62" fmla="*/ 593 w 593"/>
                <a:gd name="T63" fmla="*/ 0 h 2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3" h="2269">
                  <a:moveTo>
                    <a:pt x="593" y="0"/>
                  </a:moveTo>
                  <a:lnTo>
                    <a:pt x="593" y="2087"/>
                  </a:lnTo>
                  <a:lnTo>
                    <a:pt x="589" y="2120"/>
                  </a:lnTo>
                  <a:lnTo>
                    <a:pt x="582" y="2150"/>
                  </a:lnTo>
                  <a:lnTo>
                    <a:pt x="568" y="2179"/>
                  </a:lnTo>
                  <a:lnTo>
                    <a:pt x="551" y="2204"/>
                  </a:lnTo>
                  <a:lnTo>
                    <a:pt x="529" y="2226"/>
                  </a:lnTo>
                  <a:lnTo>
                    <a:pt x="503" y="2244"/>
                  </a:lnTo>
                  <a:lnTo>
                    <a:pt x="475" y="2257"/>
                  </a:lnTo>
                  <a:lnTo>
                    <a:pt x="445" y="2266"/>
                  </a:lnTo>
                  <a:lnTo>
                    <a:pt x="412" y="2269"/>
                  </a:lnTo>
                  <a:lnTo>
                    <a:pt x="182" y="2269"/>
                  </a:lnTo>
                  <a:lnTo>
                    <a:pt x="150" y="2266"/>
                  </a:lnTo>
                  <a:lnTo>
                    <a:pt x="119" y="2257"/>
                  </a:lnTo>
                  <a:lnTo>
                    <a:pt x="91" y="2244"/>
                  </a:lnTo>
                  <a:lnTo>
                    <a:pt x="66" y="2226"/>
                  </a:lnTo>
                  <a:lnTo>
                    <a:pt x="43" y="2204"/>
                  </a:lnTo>
                  <a:lnTo>
                    <a:pt x="26" y="2179"/>
                  </a:lnTo>
                  <a:lnTo>
                    <a:pt x="12" y="2150"/>
                  </a:lnTo>
                  <a:lnTo>
                    <a:pt x="4" y="2120"/>
                  </a:lnTo>
                  <a:lnTo>
                    <a:pt x="0" y="2087"/>
                  </a:lnTo>
                  <a:lnTo>
                    <a:pt x="0" y="721"/>
                  </a:lnTo>
                  <a:lnTo>
                    <a:pt x="75" y="658"/>
                  </a:lnTo>
                  <a:lnTo>
                    <a:pt x="151" y="590"/>
                  </a:lnTo>
                  <a:lnTo>
                    <a:pt x="222" y="518"/>
                  </a:lnTo>
                  <a:lnTo>
                    <a:pt x="289" y="446"/>
                  </a:lnTo>
                  <a:lnTo>
                    <a:pt x="352" y="371"/>
                  </a:lnTo>
                  <a:lnTo>
                    <a:pt x="412" y="296"/>
                  </a:lnTo>
                  <a:lnTo>
                    <a:pt x="467" y="218"/>
                  </a:lnTo>
                  <a:lnTo>
                    <a:pt x="513" y="147"/>
                  </a:lnTo>
                  <a:lnTo>
                    <a:pt x="555" y="73"/>
                  </a:lnTo>
                  <a:lnTo>
                    <a:pt x="5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5718175" y="1722438"/>
              <a:ext cx="785813" cy="573088"/>
            </a:xfrm>
            <a:custGeom>
              <a:avLst/>
              <a:gdLst>
                <a:gd name="T0" fmla="*/ 3126 w 3465"/>
                <a:gd name="T1" fmla="*/ 2 h 2528"/>
                <a:gd name="T2" fmla="*/ 3157 w 3465"/>
                <a:gd name="T3" fmla="*/ 15 h 2528"/>
                <a:gd name="T4" fmla="*/ 3184 w 3465"/>
                <a:gd name="T5" fmla="*/ 40 h 2528"/>
                <a:gd name="T6" fmla="*/ 3460 w 3465"/>
                <a:gd name="T7" fmla="*/ 445 h 2528"/>
                <a:gd name="T8" fmla="*/ 3464 w 3465"/>
                <a:gd name="T9" fmla="*/ 488 h 2528"/>
                <a:gd name="T10" fmla="*/ 3449 w 3465"/>
                <a:gd name="T11" fmla="*/ 527 h 2528"/>
                <a:gd name="T12" fmla="*/ 3418 w 3465"/>
                <a:gd name="T13" fmla="*/ 555 h 2528"/>
                <a:gd name="T14" fmla="*/ 3375 w 3465"/>
                <a:gd name="T15" fmla="*/ 566 h 2528"/>
                <a:gd name="T16" fmla="*/ 3281 w 3465"/>
                <a:gd name="T17" fmla="*/ 639 h 2528"/>
                <a:gd name="T18" fmla="*/ 3248 w 3465"/>
                <a:gd name="T19" fmla="*/ 783 h 2528"/>
                <a:gd name="T20" fmla="*/ 3179 w 3465"/>
                <a:gd name="T21" fmla="*/ 973 h 2528"/>
                <a:gd name="T22" fmla="*/ 3085 w 3465"/>
                <a:gd name="T23" fmla="*/ 1158 h 2528"/>
                <a:gd name="T24" fmla="*/ 2965 w 3465"/>
                <a:gd name="T25" fmla="*/ 1336 h 2528"/>
                <a:gd name="T26" fmla="*/ 2821 w 3465"/>
                <a:gd name="T27" fmla="*/ 1506 h 2528"/>
                <a:gd name="T28" fmla="*/ 2655 w 3465"/>
                <a:gd name="T29" fmla="*/ 1666 h 2528"/>
                <a:gd name="T30" fmla="*/ 2500 w 3465"/>
                <a:gd name="T31" fmla="*/ 1791 h 2528"/>
                <a:gd name="T32" fmla="*/ 2361 w 3465"/>
                <a:gd name="T33" fmla="*/ 1888 h 2528"/>
                <a:gd name="T34" fmla="*/ 2191 w 3465"/>
                <a:gd name="T35" fmla="*/ 1993 h 2528"/>
                <a:gd name="T36" fmla="*/ 1951 w 3465"/>
                <a:gd name="T37" fmla="*/ 2118 h 2528"/>
                <a:gd name="T38" fmla="*/ 1707 w 3465"/>
                <a:gd name="T39" fmla="*/ 2223 h 2528"/>
                <a:gd name="T40" fmla="*/ 1482 w 3465"/>
                <a:gd name="T41" fmla="*/ 2304 h 2528"/>
                <a:gd name="T42" fmla="*/ 1263 w 3465"/>
                <a:gd name="T43" fmla="*/ 2368 h 2528"/>
                <a:gd name="T44" fmla="*/ 995 w 3465"/>
                <a:gd name="T45" fmla="*/ 2431 h 2528"/>
                <a:gd name="T46" fmla="*/ 757 w 3465"/>
                <a:gd name="T47" fmla="*/ 2473 h 2528"/>
                <a:gd name="T48" fmla="*/ 464 w 3465"/>
                <a:gd name="T49" fmla="*/ 2508 h 2528"/>
                <a:gd name="T50" fmla="*/ 165 w 3465"/>
                <a:gd name="T51" fmla="*/ 2525 h 2528"/>
                <a:gd name="T52" fmla="*/ 91 w 3465"/>
                <a:gd name="T53" fmla="*/ 2528 h 2528"/>
                <a:gd name="T54" fmla="*/ 45 w 3465"/>
                <a:gd name="T55" fmla="*/ 2515 h 2528"/>
                <a:gd name="T56" fmla="*/ 13 w 3465"/>
                <a:gd name="T57" fmla="*/ 2483 h 2528"/>
                <a:gd name="T58" fmla="*/ 0 w 3465"/>
                <a:gd name="T59" fmla="*/ 2437 h 2528"/>
                <a:gd name="T60" fmla="*/ 3 w 3465"/>
                <a:gd name="T61" fmla="*/ 2233 h 2528"/>
                <a:gd name="T62" fmla="*/ 26 w 3465"/>
                <a:gd name="T63" fmla="*/ 2194 h 2528"/>
                <a:gd name="T64" fmla="*/ 65 w 3465"/>
                <a:gd name="T65" fmla="*/ 2170 h 2528"/>
                <a:gd name="T66" fmla="*/ 164 w 3465"/>
                <a:gd name="T67" fmla="*/ 2164 h 2528"/>
                <a:gd name="T68" fmla="*/ 463 w 3465"/>
                <a:gd name="T69" fmla="*/ 2145 h 2528"/>
                <a:gd name="T70" fmla="*/ 756 w 3465"/>
                <a:gd name="T71" fmla="*/ 2107 h 2528"/>
                <a:gd name="T72" fmla="*/ 994 w 3465"/>
                <a:gd name="T73" fmla="*/ 2062 h 2528"/>
                <a:gd name="T74" fmla="*/ 1169 w 3465"/>
                <a:gd name="T75" fmla="*/ 2020 h 2528"/>
                <a:gd name="T76" fmla="*/ 1383 w 3465"/>
                <a:gd name="T77" fmla="*/ 1955 h 2528"/>
                <a:gd name="T78" fmla="*/ 1587 w 3465"/>
                <a:gd name="T79" fmla="*/ 1882 h 2528"/>
                <a:gd name="T80" fmla="*/ 1825 w 3465"/>
                <a:gd name="T81" fmla="*/ 1778 h 2528"/>
                <a:gd name="T82" fmla="*/ 2019 w 3465"/>
                <a:gd name="T83" fmla="*/ 1675 h 2528"/>
                <a:gd name="T84" fmla="*/ 2195 w 3465"/>
                <a:gd name="T85" fmla="*/ 1565 h 2528"/>
                <a:gd name="T86" fmla="*/ 2347 w 3465"/>
                <a:gd name="T87" fmla="*/ 1453 h 2528"/>
                <a:gd name="T88" fmla="*/ 2482 w 3465"/>
                <a:gd name="T89" fmla="*/ 1334 h 2528"/>
                <a:gd name="T90" fmla="*/ 2602 w 3465"/>
                <a:gd name="T91" fmla="*/ 1210 h 2528"/>
                <a:gd name="T92" fmla="*/ 2692 w 3465"/>
                <a:gd name="T93" fmla="*/ 1097 h 2528"/>
                <a:gd name="T94" fmla="*/ 2776 w 3465"/>
                <a:gd name="T95" fmla="*/ 969 h 2528"/>
                <a:gd name="T96" fmla="*/ 2855 w 3465"/>
                <a:gd name="T97" fmla="*/ 810 h 2528"/>
                <a:gd name="T98" fmla="*/ 2910 w 3465"/>
                <a:gd name="T99" fmla="*/ 648 h 2528"/>
                <a:gd name="T100" fmla="*/ 2843 w 3465"/>
                <a:gd name="T101" fmla="*/ 566 h 2528"/>
                <a:gd name="T102" fmla="*/ 2800 w 3465"/>
                <a:gd name="T103" fmla="*/ 555 h 2528"/>
                <a:gd name="T104" fmla="*/ 2769 w 3465"/>
                <a:gd name="T105" fmla="*/ 527 h 2528"/>
                <a:gd name="T106" fmla="*/ 2754 w 3465"/>
                <a:gd name="T107" fmla="*/ 488 h 2528"/>
                <a:gd name="T108" fmla="*/ 2758 w 3465"/>
                <a:gd name="T109" fmla="*/ 445 h 2528"/>
                <a:gd name="T110" fmla="*/ 3035 w 3465"/>
                <a:gd name="T111" fmla="*/ 40 h 2528"/>
                <a:gd name="T112" fmla="*/ 3061 w 3465"/>
                <a:gd name="T113" fmla="*/ 15 h 2528"/>
                <a:gd name="T114" fmla="*/ 3092 w 3465"/>
                <a:gd name="T115" fmla="*/ 2 h 2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65" h="2528">
                  <a:moveTo>
                    <a:pt x="3109" y="0"/>
                  </a:moveTo>
                  <a:lnTo>
                    <a:pt x="3126" y="2"/>
                  </a:lnTo>
                  <a:lnTo>
                    <a:pt x="3142" y="6"/>
                  </a:lnTo>
                  <a:lnTo>
                    <a:pt x="3157" y="15"/>
                  </a:lnTo>
                  <a:lnTo>
                    <a:pt x="3171" y="25"/>
                  </a:lnTo>
                  <a:lnTo>
                    <a:pt x="3184" y="40"/>
                  </a:lnTo>
                  <a:lnTo>
                    <a:pt x="3449" y="424"/>
                  </a:lnTo>
                  <a:lnTo>
                    <a:pt x="3460" y="445"/>
                  </a:lnTo>
                  <a:lnTo>
                    <a:pt x="3465" y="466"/>
                  </a:lnTo>
                  <a:lnTo>
                    <a:pt x="3464" y="488"/>
                  </a:lnTo>
                  <a:lnTo>
                    <a:pt x="3459" y="508"/>
                  </a:lnTo>
                  <a:lnTo>
                    <a:pt x="3449" y="527"/>
                  </a:lnTo>
                  <a:lnTo>
                    <a:pt x="3436" y="543"/>
                  </a:lnTo>
                  <a:lnTo>
                    <a:pt x="3418" y="555"/>
                  </a:lnTo>
                  <a:lnTo>
                    <a:pt x="3398" y="563"/>
                  </a:lnTo>
                  <a:lnTo>
                    <a:pt x="3375" y="566"/>
                  </a:lnTo>
                  <a:lnTo>
                    <a:pt x="3292" y="566"/>
                  </a:lnTo>
                  <a:lnTo>
                    <a:pt x="3281" y="639"/>
                  </a:lnTo>
                  <a:lnTo>
                    <a:pt x="3266" y="712"/>
                  </a:lnTo>
                  <a:lnTo>
                    <a:pt x="3248" y="783"/>
                  </a:lnTo>
                  <a:lnTo>
                    <a:pt x="3216" y="879"/>
                  </a:lnTo>
                  <a:lnTo>
                    <a:pt x="3179" y="973"/>
                  </a:lnTo>
                  <a:lnTo>
                    <a:pt x="3135" y="1065"/>
                  </a:lnTo>
                  <a:lnTo>
                    <a:pt x="3085" y="1158"/>
                  </a:lnTo>
                  <a:lnTo>
                    <a:pt x="3028" y="1248"/>
                  </a:lnTo>
                  <a:lnTo>
                    <a:pt x="2965" y="1336"/>
                  </a:lnTo>
                  <a:lnTo>
                    <a:pt x="2896" y="1422"/>
                  </a:lnTo>
                  <a:lnTo>
                    <a:pt x="2821" y="1506"/>
                  </a:lnTo>
                  <a:lnTo>
                    <a:pt x="2742" y="1587"/>
                  </a:lnTo>
                  <a:lnTo>
                    <a:pt x="2655" y="1666"/>
                  </a:lnTo>
                  <a:lnTo>
                    <a:pt x="2580" y="1729"/>
                  </a:lnTo>
                  <a:lnTo>
                    <a:pt x="2500" y="1791"/>
                  </a:lnTo>
                  <a:lnTo>
                    <a:pt x="2417" y="1851"/>
                  </a:lnTo>
                  <a:lnTo>
                    <a:pt x="2361" y="1888"/>
                  </a:lnTo>
                  <a:lnTo>
                    <a:pt x="2305" y="1925"/>
                  </a:lnTo>
                  <a:lnTo>
                    <a:pt x="2191" y="1993"/>
                  </a:lnTo>
                  <a:lnTo>
                    <a:pt x="2074" y="2057"/>
                  </a:lnTo>
                  <a:lnTo>
                    <a:pt x="1951" y="2118"/>
                  </a:lnTo>
                  <a:lnTo>
                    <a:pt x="1825" y="2175"/>
                  </a:lnTo>
                  <a:lnTo>
                    <a:pt x="1707" y="2223"/>
                  </a:lnTo>
                  <a:lnTo>
                    <a:pt x="1587" y="2268"/>
                  </a:lnTo>
                  <a:lnTo>
                    <a:pt x="1482" y="2304"/>
                  </a:lnTo>
                  <a:lnTo>
                    <a:pt x="1373" y="2338"/>
                  </a:lnTo>
                  <a:lnTo>
                    <a:pt x="1263" y="2368"/>
                  </a:lnTo>
                  <a:lnTo>
                    <a:pt x="1130" y="2402"/>
                  </a:lnTo>
                  <a:lnTo>
                    <a:pt x="995" y="2431"/>
                  </a:lnTo>
                  <a:lnTo>
                    <a:pt x="877" y="2453"/>
                  </a:lnTo>
                  <a:lnTo>
                    <a:pt x="757" y="2473"/>
                  </a:lnTo>
                  <a:lnTo>
                    <a:pt x="611" y="2493"/>
                  </a:lnTo>
                  <a:lnTo>
                    <a:pt x="464" y="2508"/>
                  </a:lnTo>
                  <a:lnTo>
                    <a:pt x="315" y="2519"/>
                  </a:lnTo>
                  <a:lnTo>
                    <a:pt x="165" y="2525"/>
                  </a:lnTo>
                  <a:lnTo>
                    <a:pt x="92" y="2528"/>
                  </a:lnTo>
                  <a:lnTo>
                    <a:pt x="91" y="2528"/>
                  </a:lnTo>
                  <a:lnTo>
                    <a:pt x="67" y="2524"/>
                  </a:lnTo>
                  <a:lnTo>
                    <a:pt x="45" y="2515"/>
                  </a:lnTo>
                  <a:lnTo>
                    <a:pt x="27" y="2501"/>
                  </a:lnTo>
                  <a:lnTo>
                    <a:pt x="13" y="2483"/>
                  </a:lnTo>
                  <a:lnTo>
                    <a:pt x="3" y="2461"/>
                  </a:lnTo>
                  <a:lnTo>
                    <a:pt x="0" y="2437"/>
                  </a:lnTo>
                  <a:lnTo>
                    <a:pt x="0" y="2257"/>
                  </a:lnTo>
                  <a:lnTo>
                    <a:pt x="3" y="2233"/>
                  </a:lnTo>
                  <a:lnTo>
                    <a:pt x="13" y="2212"/>
                  </a:lnTo>
                  <a:lnTo>
                    <a:pt x="26" y="2194"/>
                  </a:lnTo>
                  <a:lnTo>
                    <a:pt x="44" y="2179"/>
                  </a:lnTo>
                  <a:lnTo>
                    <a:pt x="65" y="2170"/>
                  </a:lnTo>
                  <a:lnTo>
                    <a:pt x="89" y="2166"/>
                  </a:lnTo>
                  <a:lnTo>
                    <a:pt x="164" y="2164"/>
                  </a:lnTo>
                  <a:lnTo>
                    <a:pt x="314" y="2157"/>
                  </a:lnTo>
                  <a:lnTo>
                    <a:pt x="463" y="2145"/>
                  </a:lnTo>
                  <a:lnTo>
                    <a:pt x="610" y="2129"/>
                  </a:lnTo>
                  <a:lnTo>
                    <a:pt x="756" y="2107"/>
                  </a:lnTo>
                  <a:lnTo>
                    <a:pt x="876" y="2086"/>
                  </a:lnTo>
                  <a:lnTo>
                    <a:pt x="994" y="2062"/>
                  </a:lnTo>
                  <a:lnTo>
                    <a:pt x="1083" y="2042"/>
                  </a:lnTo>
                  <a:lnTo>
                    <a:pt x="1169" y="2020"/>
                  </a:lnTo>
                  <a:lnTo>
                    <a:pt x="1277" y="1988"/>
                  </a:lnTo>
                  <a:lnTo>
                    <a:pt x="1383" y="1955"/>
                  </a:lnTo>
                  <a:lnTo>
                    <a:pt x="1486" y="1920"/>
                  </a:lnTo>
                  <a:lnTo>
                    <a:pt x="1587" y="1882"/>
                  </a:lnTo>
                  <a:lnTo>
                    <a:pt x="1707" y="1833"/>
                  </a:lnTo>
                  <a:lnTo>
                    <a:pt x="1825" y="1778"/>
                  </a:lnTo>
                  <a:lnTo>
                    <a:pt x="1924" y="1728"/>
                  </a:lnTo>
                  <a:lnTo>
                    <a:pt x="2019" y="1675"/>
                  </a:lnTo>
                  <a:lnTo>
                    <a:pt x="2112" y="1620"/>
                  </a:lnTo>
                  <a:lnTo>
                    <a:pt x="2195" y="1565"/>
                  </a:lnTo>
                  <a:lnTo>
                    <a:pt x="2272" y="1510"/>
                  </a:lnTo>
                  <a:lnTo>
                    <a:pt x="2347" y="1453"/>
                  </a:lnTo>
                  <a:lnTo>
                    <a:pt x="2417" y="1394"/>
                  </a:lnTo>
                  <a:lnTo>
                    <a:pt x="2482" y="1334"/>
                  </a:lnTo>
                  <a:lnTo>
                    <a:pt x="2544" y="1273"/>
                  </a:lnTo>
                  <a:lnTo>
                    <a:pt x="2602" y="1210"/>
                  </a:lnTo>
                  <a:lnTo>
                    <a:pt x="2654" y="1146"/>
                  </a:lnTo>
                  <a:lnTo>
                    <a:pt x="2692" y="1097"/>
                  </a:lnTo>
                  <a:lnTo>
                    <a:pt x="2728" y="1046"/>
                  </a:lnTo>
                  <a:lnTo>
                    <a:pt x="2776" y="969"/>
                  </a:lnTo>
                  <a:lnTo>
                    <a:pt x="2819" y="890"/>
                  </a:lnTo>
                  <a:lnTo>
                    <a:pt x="2855" y="810"/>
                  </a:lnTo>
                  <a:lnTo>
                    <a:pt x="2885" y="729"/>
                  </a:lnTo>
                  <a:lnTo>
                    <a:pt x="2910" y="648"/>
                  </a:lnTo>
                  <a:lnTo>
                    <a:pt x="2926" y="566"/>
                  </a:lnTo>
                  <a:lnTo>
                    <a:pt x="2843" y="566"/>
                  </a:lnTo>
                  <a:lnTo>
                    <a:pt x="2820" y="563"/>
                  </a:lnTo>
                  <a:lnTo>
                    <a:pt x="2800" y="555"/>
                  </a:lnTo>
                  <a:lnTo>
                    <a:pt x="2783" y="543"/>
                  </a:lnTo>
                  <a:lnTo>
                    <a:pt x="2769" y="527"/>
                  </a:lnTo>
                  <a:lnTo>
                    <a:pt x="2759" y="508"/>
                  </a:lnTo>
                  <a:lnTo>
                    <a:pt x="2754" y="488"/>
                  </a:lnTo>
                  <a:lnTo>
                    <a:pt x="2753" y="466"/>
                  </a:lnTo>
                  <a:lnTo>
                    <a:pt x="2758" y="445"/>
                  </a:lnTo>
                  <a:lnTo>
                    <a:pt x="2769" y="424"/>
                  </a:lnTo>
                  <a:lnTo>
                    <a:pt x="3035" y="40"/>
                  </a:lnTo>
                  <a:lnTo>
                    <a:pt x="3046" y="25"/>
                  </a:lnTo>
                  <a:lnTo>
                    <a:pt x="3061" y="15"/>
                  </a:lnTo>
                  <a:lnTo>
                    <a:pt x="3075" y="6"/>
                  </a:lnTo>
                  <a:lnTo>
                    <a:pt x="3092" y="2"/>
                  </a:lnTo>
                  <a:lnTo>
                    <a:pt x="31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27663" y="296735"/>
            <a:ext cx="67839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66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3</a:t>
            </a:r>
            <a:endParaRPr lang="en-US" sz="66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aphicFrame>
        <p:nvGraphicFramePr>
          <p:cNvPr id="31" name="표 30">
            <a:extLst>
              <a:ext uri="{FF2B5EF4-FFF2-40B4-BE49-F238E27FC236}">
                <a16:creationId xmlns:a16="http://schemas.microsoft.com/office/drawing/2014/main" id="{47C11458-9798-44B3-9E8A-532A2796AC9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015033" y="1491916"/>
          <a:ext cx="10262511" cy="493369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66073">
                  <a:extLst>
                    <a:ext uri="{9D8B030D-6E8A-4147-A177-3AD203B41FA5}">
                      <a16:colId xmlns:a16="http://schemas.microsoft.com/office/drawing/2014/main" val="3930495042"/>
                    </a:ext>
                  </a:extLst>
                </a:gridCol>
                <a:gridCol w="1466073">
                  <a:extLst>
                    <a:ext uri="{9D8B030D-6E8A-4147-A177-3AD203B41FA5}">
                      <a16:colId xmlns:a16="http://schemas.microsoft.com/office/drawing/2014/main" val="1295146587"/>
                    </a:ext>
                  </a:extLst>
                </a:gridCol>
                <a:gridCol w="1466073">
                  <a:extLst>
                    <a:ext uri="{9D8B030D-6E8A-4147-A177-3AD203B41FA5}">
                      <a16:colId xmlns:a16="http://schemas.microsoft.com/office/drawing/2014/main" val="4130505690"/>
                    </a:ext>
                  </a:extLst>
                </a:gridCol>
                <a:gridCol w="1466073">
                  <a:extLst>
                    <a:ext uri="{9D8B030D-6E8A-4147-A177-3AD203B41FA5}">
                      <a16:colId xmlns:a16="http://schemas.microsoft.com/office/drawing/2014/main" val="3752261711"/>
                    </a:ext>
                  </a:extLst>
                </a:gridCol>
                <a:gridCol w="1466073">
                  <a:extLst>
                    <a:ext uri="{9D8B030D-6E8A-4147-A177-3AD203B41FA5}">
                      <a16:colId xmlns:a16="http://schemas.microsoft.com/office/drawing/2014/main" val="4175341248"/>
                    </a:ext>
                  </a:extLst>
                </a:gridCol>
                <a:gridCol w="1466073">
                  <a:extLst>
                    <a:ext uri="{9D8B030D-6E8A-4147-A177-3AD203B41FA5}">
                      <a16:colId xmlns:a16="http://schemas.microsoft.com/office/drawing/2014/main" val="3583378292"/>
                    </a:ext>
                  </a:extLst>
                </a:gridCol>
                <a:gridCol w="1466073">
                  <a:extLst>
                    <a:ext uri="{9D8B030D-6E8A-4147-A177-3AD203B41FA5}">
                      <a16:colId xmlns:a16="http://schemas.microsoft.com/office/drawing/2014/main" val="626403714"/>
                    </a:ext>
                  </a:extLst>
                </a:gridCol>
              </a:tblGrid>
              <a:tr h="34533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rgbClr val="FF0000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SUN</a:t>
                      </a:r>
                      <a:endParaRPr lang="ko-KR" altLang="en-US" dirty="0">
                        <a:solidFill>
                          <a:srgbClr val="FF0000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MON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TUE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WED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THR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FRI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SAT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6675868"/>
                  </a:ext>
                </a:extLst>
              </a:tr>
              <a:tr h="913586">
                <a:tc>
                  <a:txBody>
                    <a:bodyPr/>
                    <a:lstStyle/>
                    <a:p>
                      <a:pPr algn="l" latinLnBrk="1"/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endParaRPr lang="ko-KR" altLang="en-US" sz="1400" kern="1200" dirty="0">
                        <a:solidFill>
                          <a:srgbClr val="FF0000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400" kern="1200" dirty="0">
                          <a:solidFill>
                            <a:srgbClr val="FF0000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  <a:cs typeface="+mn-cs"/>
                        </a:rPr>
                        <a:t>1</a:t>
                      </a:r>
                      <a:endParaRPr lang="ko-KR" altLang="en-US" sz="1400" kern="1200" dirty="0">
                        <a:solidFill>
                          <a:srgbClr val="FF0000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2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3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4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5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0069360"/>
                  </a:ext>
                </a:extLst>
              </a:tr>
              <a:tr h="913586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solidFill>
                            <a:srgbClr val="FF0000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6</a:t>
                      </a:r>
                      <a:endParaRPr lang="ko-KR" altLang="en-US" sz="1400" dirty="0">
                        <a:solidFill>
                          <a:srgbClr val="FF0000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7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8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9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10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11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12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9390983"/>
                  </a:ext>
                </a:extLst>
              </a:tr>
              <a:tr h="913586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solidFill>
                            <a:srgbClr val="FF0000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13</a:t>
                      </a:r>
                      <a:endParaRPr lang="ko-KR" altLang="en-US" sz="1400" dirty="0">
                        <a:solidFill>
                          <a:srgbClr val="FF0000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14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400" kern="1200" dirty="0">
                          <a:solidFill>
                            <a:srgbClr val="FF0000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  <a:cs typeface="+mn-cs"/>
                        </a:rPr>
                        <a:t>15</a:t>
                      </a:r>
                      <a:endParaRPr lang="ko-KR" altLang="en-US" sz="1400" kern="1200" dirty="0">
                        <a:solidFill>
                          <a:srgbClr val="FF0000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16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17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18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19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5047024"/>
                  </a:ext>
                </a:extLst>
              </a:tr>
              <a:tr h="913586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solidFill>
                            <a:srgbClr val="FF0000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20</a:t>
                      </a:r>
                      <a:endParaRPr lang="ko-KR" altLang="en-US" sz="1400" dirty="0">
                        <a:solidFill>
                          <a:srgbClr val="FF0000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21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22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23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24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25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26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5353933"/>
                  </a:ext>
                </a:extLst>
              </a:tr>
              <a:tr h="913586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solidFill>
                            <a:srgbClr val="FF0000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27</a:t>
                      </a:r>
                      <a:endParaRPr lang="ko-KR" altLang="en-US" sz="1400" dirty="0">
                        <a:solidFill>
                          <a:srgbClr val="FF0000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28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29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30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31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8570509"/>
                  </a:ext>
                </a:extLst>
              </a:tr>
            </a:tbl>
          </a:graphicData>
        </a:graphic>
      </p:graphicFrame>
      <p:sp>
        <p:nvSpPr>
          <p:cNvPr id="32" name="화살표: 오른쪽 31">
            <a:extLst>
              <a:ext uri="{FF2B5EF4-FFF2-40B4-BE49-F238E27FC236}">
                <a16:creationId xmlns:a16="http://schemas.microsoft.com/office/drawing/2014/main" id="{3A242778-44F9-4530-98EE-E45B18CF34AE}"/>
              </a:ext>
            </a:extLst>
          </p:cNvPr>
          <p:cNvSpPr/>
          <p:nvPr/>
        </p:nvSpPr>
        <p:spPr>
          <a:xfrm>
            <a:off x="2489505" y="2160277"/>
            <a:ext cx="2929519" cy="568038"/>
          </a:xfrm>
          <a:prstGeom prst="righ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Meeting</a:t>
            </a:r>
            <a:endParaRPr lang="ko-KR" altLang="en-US" dirty="0"/>
          </a:p>
        </p:txBody>
      </p:sp>
      <p:sp>
        <p:nvSpPr>
          <p:cNvPr id="33" name="화살표: 오른쪽 32">
            <a:extLst>
              <a:ext uri="{FF2B5EF4-FFF2-40B4-BE49-F238E27FC236}">
                <a16:creationId xmlns:a16="http://schemas.microsoft.com/office/drawing/2014/main" id="{DFDCC31C-8E2C-46BA-9932-F31BD6D5DD80}"/>
              </a:ext>
            </a:extLst>
          </p:cNvPr>
          <p:cNvSpPr/>
          <p:nvPr/>
        </p:nvSpPr>
        <p:spPr>
          <a:xfrm>
            <a:off x="5419024" y="3076708"/>
            <a:ext cx="4350618" cy="568038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Design</a:t>
            </a:r>
            <a:endParaRPr lang="ko-KR" altLang="en-US" dirty="0"/>
          </a:p>
        </p:txBody>
      </p:sp>
      <p:sp>
        <p:nvSpPr>
          <p:cNvPr id="34" name="화살표: 오른쪽 33">
            <a:extLst>
              <a:ext uri="{FF2B5EF4-FFF2-40B4-BE49-F238E27FC236}">
                <a16:creationId xmlns:a16="http://schemas.microsoft.com/office/drawing/2014/main" id="{2385D85A-58CF-4726-9DF9-A957B4A0ED92}"/>
              </a:ext>
            </a:extLst>
          </p:cNvPr>
          <p:cNvSpPr/>
          <p:nvPr/>
        </p:nvSpPr>
        <p:spPr>
          <a:xfrm>
            <a:off x="2489505" y="3952902"/>
            <a:ext cx="4344432" cy="568038"/>
          </a:xfrm>
          <a:prstGeom prst="right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Promotion</a:t>
            </a:r>
            <a:endParaRPr lang="ko-KR" altLang="en-US" dirty="0"/>
          </a:p>
        </p:txBody>
      </p:sp>
      <p:sp>
        <p:nvSpPr>
          <p:cNvPr id="35" name="화살표: 오른쪽 34">
            <a:extLst>
              <a:ext uri="{FF2B5EF4-FFF2-40B4-BE49-F238E27FC236}">
                <a16:creationId xmlns:a16="http://schemas.microsoft.com/office/drawing/2014/main" id="{50CF7951-534E-4C95-AF80-457FC3521A56}"/>
              </a:ext>
            </a:extLst>
          </p:cNvPr>
          <p:cNvSpPr/>
          <p:nvPr/>
        </p:nvSpPr>
        <p:spPr>
          <a:xfrm>
            <a:off x="5405958" y="4898652"/>
            <a:ext cx="4363683" cy="568038"/>
          </a:xfrm>
          <a:prstGeom prst="rightArrow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Result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398905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-1" y="0"/>
            <a:ext cx="806055" cy="135172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19468" y="758400"/>
            <a:ext cx="38940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b="1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새로운 기획효과는</a:t>
            </a:r>
            <a:r>
              <a:rPr lang="en-US" altLang="ko-KR" sz="3600" b="1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?</a:t>
            </a:r>
            <a:endParaRPr lang="en-US" sz="3600" b="1" dirty="0">
              <a:ln>
                <a:solidFill>
                  <a:schemeClr val="accent1"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42101" y="358290"/>
            <a:ext cx="25346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왜 기획하게 되었는가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?</a:t>
            </a:r>
            <a:endParaRPr lang="en-US" sz="2000" dirty="0">
              <a:ln>
                <a:solidFill>
                  <a:schemeClr val="accent1"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0" y="6639339"/>
            <a:ext cx="12192000" cy="2186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그룹 8"/>
          <p:cNvGrpSpPr/>
          <p:nvPr/>
        </p:nvGrpSpPr>
        <p:grpSpPr>
          <a:xfrm>
            <a:off x="11449878" y="198439"/>
            <a:ext cx="474249" cy="459878"/>
            <a:chOff x="5718175" y="1722438"/>
            <a:chExt cx="785813" cy="762001"/>
          </a:xfrm>
          <a:solidFill>
            <a:schemeClr val="tx1"/>
          </a:solidFill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5754688" y="2308226"/>
              <a:ext cx="134938" cy="176213"/>
            </a:xfrm>
            <a:custGeom>
              <a:avLst/>
              <a:gdLst>
                <a:gd name="T0" fmla="*/ 592 w 592"/>
                <a:gd name="T1" fmla="*/ 0 h 774"/>
                <a:gd name="T2" fmla="*/ 592 w 592"/>
                <a:gd name="T3" fmla="*/ 593 h 774"/>
                <a:gd name="T4" fmla="*/ 590 w 592"/>
                <a:gd name="T5" fmla="*/ 626 h 774"/>
                <a:gd name="T6" fmla="*/ 582 w 592"/>
                <a:gd name="T7" fmla="*/ 656 h 774"/>
                <a:gd name="T8" fmla="*/ 568 w 592"/>
                <a:gd name="T9" fmla="*/ 685 h 774"/>
                <a:gd name="T10" fmla="*/ 550 w 592"/>
                <a:gd name="T11" fmla="*/ 710 h 774"/>
                <a:gd name="T12" fmla="*/ 528 w 592"/>
                <a:gd name="T13" fmla="*/ 732 h 774"/>
                <a:gd name="T14" fmla="*/ 503 w 592"/>
                <a:gd name="T15" fmla="*/ 750 h 774"/>
                <a:gd name="T16" fmla="*/ 474 w 592"/>
                <a:gd name="T17" fmla="*/ 762 h 774"/>
                <a:gd name="T18" fmla="*/ 444 w 592"/>
                <a:gd name="T19" fmla="*/ 771 h 774"/>
                <a:gd name="T20" fmla="*/ 411 w 592"/>
                <a:gd name="T21" fmla="*/ 774 h 774"/>
                <a:gd name="T22" fmla="*/ 181 w 592"/>
                <a:gd name="T23" fmla="*/ 774 h 774"/>
                <a:gd name="T24" fmla="*/ 149 w 592"/>
                <a:gd name="T25" fmla="*/ 771 h 774"/>
                <a:gd name="T26" fmla="*/ 118 w 592"/>
                <a:gd name="T27" fmla="*/ 762 h 774"/>
                <a:gd name="T28" fmla="*/ 90 w 592"/>
                <a:gd name="T29" fmla="*/ 750 h 774"/>
                <a:gd name="T30" fmla="*/ 65 w 592"/>
                <a:gd name="T31" fmla="*/ 732 h 774"/>
                <a:gd name="T32" fmla="*/ 43 w 592"/>
                <a:gd name="T33" fmla="*/ 710 h 774"/>
                <a:gd name="T34" fmla="*/ 25 w 592"/>
                <a:gd name="T35" fmla="*/ 685 h 774"/>
                <a:gd name="T36" fmla="*/ 11 w 592"/>
                <a:gd name="T37" fmla="*/ 656 h 774"/>
                <a:gd name="T38" fmla="*/ 3 w 592"/>
                <a:gd name="T39" fmla="*/ 626 h 774"/>
                <a:gd name="T40" fmla="*/ 0 w 592"/>
                <a:gd name="T41" fmla="*/ 593 h 774"/>
                <a:gd name="T42" fmla="*/ 0 w 592"/>
                <a:gd name="T43" fmla="*/ 52 h 774"/>
                <a:gd name="T44" fmla="*/ 4 w 592"/>
                <a:gd name="T45" fmla="*/ 52 h 774"/>
                <a:gd name="T46" fmla="*/ 152 w 592"/>
                <a:gd name="T47" fmla="*/ 45 h 774"/>
                <a:gd name="T48" fmla="*/ 300 w 592"/>
                <a:gd name="T49" fmla="*/ 34 h 774"/>
                <a:gd name="T50" fmla="*/ 447 w 592"/>
                <a:gd name="T51" fmla="*/ 19 h 774"/>
                <a:gd name="T52" fmla="*/ 592 w 592"/>
                <a:gd name="T53" fmla="*/ 0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2" h="774">
                  <a:moveTo>
                    <a:pt x="592" y="0"/>
                  </a:moveTo>
                  <a:lnTo>
                    <a:pt x="592" y="593"/>
                  </a:lnTo>
                  <a:lnTo>
                    <a:pt x="590" y="626"/>
                  </a:lnTo>
                  <a:lnTo>
                    <a:pt x="582" y="656"/>
                  </a:lnTo>
                  <a:lnTo>
                    <a:pt x="568" y="685"/>
                  </a:lnTo>
                  <a:lnTo>
                    <a:pt x="550" y="710"/>
                  </a:lnTo>
                  <a:lnTo>
                    <a:pt x="528" y="732"/>
                  </a:lnTo>
                  <a:lnTo>
                    <a:pt x="503" y="750"/>
                  </a:lnTo>
                  <a:lnTo>
                    <a:pt x="474" y="762"/>
                  </a:lnTo>
                  <a:lnTo>
                    <a:pt x="444" y="771"/>
                  </a:lnTo>
                  <a:lnTo>
                    <a:pt x="411" y="774"/>
                  </a:lnTo>
                  <a:lnTo>
                    <a:pt x="181" y="774"/>
                  </a:lnTo>
                  <a:lnTo>
                    <a:pt x="149" y="771"/>
                  </a:lnTo>
                  <a:lnTo>
                    <a:pt x="118" y="762"/>
                  </a:lnTo>
                  <a:lnTo>
                    <a:pt x="90" y="750"/>
                  </a:lnTo>
                  <a:lnTo>
                    <a:pt x="65" y="732"/>
                  </a:lnTo>
                  <a:lnTo>
                    <a:pt x="43" y="710"/>
                  </a:lnTo>
                  <a:lnTo>
                    <a:pt x="25" y="685"/>
                  </a:lnTo>
                  <a:lnTo>
                    <a:pt x="11" y="656"/>
                  </a:lnTo>
                  <a:lnTo>
                    <a:pt x="3" y="626"/>
                  </a:lnTo>
                  <a:lnTo>
                    <a:pt x="0" y="593"/>
                  </a:lnTo>
                  <a:lnTo>
                    <a:pt x="0" y="52"/>
                  </a:lnTo>
                  <a:lnTo>
                    <a:pt x="4" y="52"/>
                  </a:lnTo>
                  <a:lnTo>
                    <a:pt x="152" y="45"/>
                  </a:lnTo>
                  <a:lnTo>
                    <a:pt x="300" y="34"/>
                  </a:lnTo>
                  <a:lnTo>
                    <a:pt x="447" y="19"/>
                  </a:lnTo>
                  <a:lnTo>
                    <a:pt x="5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5943600" y="2263776"/>
              <a:ext cx="134938" cy="220663"/>
            </a:xfrm>
            <a:custGeom>
              <a:avLst/>
              <a:gdLst>
                <a:gd name="T0" fmla="*/ 592 w 592"/>
                <a:gd name="T1" fmla="*/ 0 h 973"/>
                <a:gd name="T2" fmla="*/ 592 w 592"/>
                <a:gd name="T3" fmla="*/ 792 h 973"/>
                <a:gd name="T4" fmla="*/ 589 w 592"/>
                <a:gd name="T5" fmla="*/ 825 h 973"/>
                <a:gd name="T6" fmla="*/ 581 w 592"/>
                <a:gd name="T7" fmla="*/ 855 h 973"/>
                <a:gd name="T8" fmla="*/ 567 w 592"/>
                <a:gd name="T9" fmla="*/ 884 h 973"/>
                <a:gd name="T10" fmla="*/ 550 w 592"/>
                <a:gd name="T11" fmla="*/ 909 h 973"/>
                <a:gd name="T12" fmla="*/ 528 w 592"/>
                <a:gd name="T13" fmla="*/ 931 h 973"/>
                <a:gd name="T14" fmla="*/ 502 w 592"/>
                <a:gd name="T15" fmla="*/ 949 h 973"/>
                <a:gd name="T16" fmla="*/ 474 w 592"/>
                <a:gd name="T17" fmla="*/ 961 h 973"/>
                <a:gd name="T18" fmla="*/ 444 w 592"/>
                <a:gd name="T19" fmla="*/ 970 h 973"/>
                <a:gd name="T20" fmla="*/ 411 w 592"/>
                <a:gd name="T21" fmla="*/ 973 h 973"/>
                <a:gd name="T22" fmla="*/ 411 w 592"/>
                <a:gd name="T23" fmla="*/ 973 h 973"/>
                <a:gd name="T24" fmla="*/ 181 w 592"/>
                <a:gd name="T25" fmla="*/ 973 h 973"/>
                <a:gd name="T26" fmla="*/ 148 w 592"/>
                <a:gd name="T27" fmla="*/ 970 h 973"/>
                <a:gd name="T28" fmla="*/ 118 w 592"/>
                <a:gd name="T29" fmla="*/ 961 h 973"/>
                <a:gd name="T30" fmla="*/ 90 w 592"/>
                <a:gd name="T31" fmla="*/ 948 h 973"/>
                <a:gd name="T32" fmla="*/ 64 w 592"/>
                <a:gd name="T33" fmla="*/ 930 h 973"/>
                <a:gd name="T34" fmla="*/ 42 w 592"/>
                <a:gd name="T35" fmla="*/ 909 h 973"/>
                <a:gd name="T36" fmla="*/ 25 w 592"/>
                <a:gd name="T37" fmla="*/ 884 h 973"/>
                <a:gd name="T38" fmla="*/ 11 w 592"/>
                <a:gd name="T39" fmla="*/ 855 h 973"/>
                <a:gd name="T40" fmla="*/ 3 w 592"/>
                <a:gd name="T41" fmla="*/ 825 h 973"/>
                <a:gd name="T42" fmla="*/ 0 w 592"/>
                <a:gd name="T43" fmla="*/ 792 h 973"/>
                <a:gd name="T44" fmla="*/ 0 w 592"/>
                <a:gd name="T45" fmla="*/ 157 h 973"/>
                <a:gd name="T46" fmla="*/ 22 w 592"/>
                <a:gd name="T47" fmla="*/ 153 h 973"/>
                <a:gd name="T48" fmla="*/ 160 w 592"/>
                <a:gd name="T49" fmla="*/ 123 h 973"/>
                <a:gd name="T50" fmla="*/ 297 w 592"/>
                <a:gd name="T51" fmla="*/ 89 h 973"/>
                <a:gd name="T52" fmla="*/ 396 w 592"/>
                <a:gd name="T53" fmla="*/ 61 h 973"/>
                <a:gd name="T54" fmla="*/ 495 w 592"/>
                <a:gd name="T55" fmla="*/ 31 h 973"/>
                <a:gd name="T56" fmla="*/ 592 w 592"/>
                <a:gd name="T57" fmla="*/ 0 h 9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92" h="973">
                  <a:moveTo>
                    <a:pt x="592" y="0"/>
                  </a:moveTo>
                  <a:lnTo>
                    <a:pt x="592" y="792"/>
                  </a:lnTo>
                  <a:lnTo>
                    <a:pt x="589" y="825"/>
                  </a:lnTo>
                  <a:lnTo>
                    <a:pt x="581" y="855"/>
                  </a:lnTo>
                  <a:lnTo>
                    <a:pt x="567" y="884"/>
                  </a:lnTo>
                  <a:lnTo>
                    <a:pt x="550" y="909"/>
                  </a:lnTo>
                  <a:lnTo>
                    <a:pt x="528" y="931"/>
                  </a:lnTo>
                  <a:lnTo>
                    <a:pt x="502" y="949"/>
                  </a:lnTo>
                  <a:lnTo>
                    <a:pt x="474" y="961"/>
                  </a:lnTo>
                  <a:lnTo>
                    <a:pt x="444" y="970"/>
                  </a:lnTo>
                  <a:lnTo>
                    <a:pt x="411" y="973"/>
                  </a:lnTo>
                  <a:lnTo>
                    <a:pt x="411" y="973"/>
                  </a:lnTo>
                  <a:lnTo>
                    <a:pt x="181" y="973"/>
                  </a:lnTo>
                  <a:lnTo>
                    <a:pt x="148" y="970"/>
                  </a:lnTo>
                  <a:lnTo>
                    <a:pt x="118" y="961"/>
                  </a:lnTo>
                  <a:lnTo>
                    <a:pt x="90" y="948"/>
                  </a:lnTo>
                  <a:lnTo>
                    <a:pt x="64" y="930"/>
                  </a:lnTo>
                  <a:lnTo>
                    <a:pt x="42" y="909"/>
                  </a:lnTo>
                  <a:lnTo>
                    <a:pt x="25" y="884"/>
                  </a:lnTo>
                  <a:lnTo>
                    <a:pt x="11" y="855"/>
                  </a:lnTo>
                  <a:lnTo>
                    <a:pt x="3" y="825"/>
                  </a:lnTo>
                  <a:lnTo>
                    <a:pt x="0" y="792"/>
                  </a:lnTo>
                  <a:lnTo>
                    <a:pt x="0" y="157"/>
                  </a:lnTo>
                  <a:lnTo>
                    <a:pt x="22" y="153"/>
                  </a:lnTo>
                  <a:lnTo>
                    <a:pt x="160" y="123"/>
                  </a:lnTo>
                  <a:lnTo>
                    <a:pt x="297" y="89"/>
                  </a:lnTo>
                  <a:lnTo>
                    <a:pt x="396" y="61"/>
                  </a:lnTo>
                  <a:lnTo>
                    <a:pt x="495" y="31"/>
                  </a:lnTo>
                  <a:lnTo>
                    <a:pt x="5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6132513" y="2173288"/>
              <a:ext cx="133350" cy="311150"/>
            </a:xfrm>
            <a:custGeom>
              <a:avLst/>
              <a:gdLst>
                <a:gd name="T0" fmla="*/ 592 w 592"/>
                <a:gd name="T1" fmla="*/ 0 h 1374"/>
                <a:gd name="T2" fmla="*/ 592 w 592"/>
                <a:gd name="T3" fmla="*/ 1193 h 1374"/>
                <a:gd name="T4" fmla="*/ 589 w 592"/>
                <a:gd name="T5" fmla="*/ 1226 h 1374"/>
                <a:gd name="T6" fmla="*/ 581 w 592"/>
                <a:gd name="T7" fmla="*/ 1256 h 1374"/>
                <a:gd name="T8" fmla="*/ 567 w 592"/>
                <a:gd name="T9" fmla="*/ 1285 h 1374"/>
                <a:gd name="T10" fmla="*/ 549 w 592"/>
                <a:gd name="T11" fmla="*/ 1310 h 1374"/>
                <a:gd name="T12" fmla="*/ 527 w 592"/>
                <a:gd name="T13" fmla="*/ 1332 h 1374"/>
                <a:gd name="T14" fmla="*/ 502 w 592"/>
                <a:gd name="T15" fmla="*/ 1350 h 1374"/>
                <a:gd name="T16" fmla="*/ 475 w 592"/>
                <a:gd name="T17" fmla="*/ 1362 h 1374"/>
                <a:gd name="T18" fmla="*/ 443 w 592"/>
                <a:gd name="T19" fmla="*/ 1371 h 1374"/>
                <a:gd name="T20" fmla="*/ 412 w 592"/>
                <a:gd name="T21" fmla="*/ 1374 h 1374"/>
                <a:gd name="T22" fmla="*/ 412 w 592"/>
                <a:gd name="T23" fmla="*/ 1374 h 1374"/>
                <a:gd name="T24" fmla="*/ 181 w 592"/>
                <a:gd name="T25" fmla="*/ 1374 h 1374"/>
                <a:gd name="T26" fmla="*/ 148 w 592"/>
                <a:gd name="T27" fmla="*/ 1371 h 1374"/>
                <a:gd name="T28" fmla="*/ 118 w 592"/>
                <a:gd name="T29" fmla="*/ 1362 h 1374"/>
                <a:gd name="T30" fmla="*/ 89 w 592"/>
                <a:gd name="T31" fmla="*/ 1349 h 1374"/>
                <a:gd name="T32" fmla="*/ 64 w 592"/>
                <a:gd name="T33" fmla="*/ 1331 h 1374"/>
                <a:gd name="T34" fmla="*/ 42 w 592"/>
                <a:gd name="T35" fmla="*/ 1310 h 1374"/>
                <a:gd name="T36" fmla="*/ 24 w 592"/>
                <a:gd name="T37" fmla="*/ 1285 h 1374"/>
                <a:gd name="T38" fmla="*/ 11 w 592"/>
                <a:gd name="T39" fmla="*/ 1256 h 1374"/>
                <a:gd name="T40" fmla="*/ 3 w 592"/>
                <a:gd name="T41" fmla="*/ 1226 h 1374"/>
                <a:gd name="T42" fmla="*/ 0 w 592"/>
                <a:gd name="T43" fmla="*/ 1193 h 1374"/>
                <a:gd name="T44" fmla="*/ 0 w 592"/>
                <a:gd name="T45" fmla="*/ 311 h 1374"/>
                <a:gd name="T46" fmla="*/ 44 w 592"/>
                <a:gd name="T47" fmla="*/ 292 h 1374"/>
                <a:gd name="T48" fmla="*/ 148 w 592"/>
                <a:gd name="T49" fmla="*/ 246 h 1374"/>
                <a:gd name="T50" fmla="*/ 250 w 592"/>
                <a:gd name="T51" fmla="*/ 196 h 1374"/>
                <a:gd name="T52" fmla="*/ 350 w 592"/>
                <a:gd name="T53" fmla="*/ 144 h 1374"/>
                <a:gd name="T54" fmla="*/ 446 w 592"/>
                <a:gd name="T55" fmla="*/ 90 h 1374"/>
                <a:gd name="T56" fmla="*/ 540 w 592"/>
                <a:gd name="T57" fmla="*/ 34 h 1374"/>
                <a:gd name="T58" fmla="*/ 592 w 592"/>
                <a:gd name="T59" fmla="*/ 0 h 1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2" h="1374">
                  <a:moveTo>
                    <a:pt x="592" y="0"/>
                  </a:moveTo>
                  <a:lnTo>
                    <a:pt x="592" y="1193"/>
                  </a:lnTo>
                  <a:lnTo>
                    <a:pt x="589" y="1226"/>
                  </a:lnTo>
                  <a:lnTo>
                    <a:pt x="581" y="1256"/>
                  </a:lnTo>
                  <a:lnTo>
                    <a:pt x="567" y="1285"/>
                  </a:lnTo>
                  <a:lnTo>
                    <a:pt x="549" y="1310"/>
                  </a:lnTo>
                  <a:lnTo>
                    <a:pt x="527" y="1332"/>
                  </a:lnTo>
                  <a:lnTo>
                    <a:pt x="502" y="1350"/>
                  </a:lnTo>
                  <a:lnTo>
                    <a:pt x="475" y="1362"/>
                  </a:lnTo>
                  <a:lnTo>
                    <a:pt x="443" y="1371"/>
                  </a:lnTo>
                  <a:lnTo>
                    <a:pt x="412" y="1374"/>
                  </a:lnTo>
                  <a:lnTo>
                    <a:pt x="412" y="1374"/>
                  </a:lnTo>
                  <a:lnTo>
                    <a:pt x="181" y="1374"/>
                  </a:lnTo>
                  <a:lnTo>
                    <a:pt x="148" y="1371"/>
                  </a:lnTo>
                  <a:lnTo>
                    <a:pt x="118" y="1362"/>
                  </a:lnTo>
                  <a:lnTo>
                    <a:pt x="89" y="1349"/>
                  </a:lnTo>
                  <a:lnTo>
                    <a:pt x="64" y="1331"/>
                  </a:lnTo>
                  <a:lnTo>
                    <a:pt x="42" y="1310"/>
                  </a:lnTo>
                  <a:lnTo>
                    <a:pt x="24" y="1285"/>
                  </a:lnTo>
                  <a:lnTo>
                    <a:pt x="11" y="1256"/>
                  </a:lnTo>
                  <a:lnTo>
                    <a:pt x="3" y="1226"/>
                  </a:lnTo>
                  <a:lnTo>
                    <a:pt x="0" y="1193"/>
                  </a:lnTo>
                  <a:lnTo>
                    <a:pt x="0" y="311"/>
                  </a:lnTo>
                  <a:lnTo>
                    <a:pt x="44" y="292"/>
                  </a:lnTo>
                  <a:lnTo>
                    <a:pt x="148" y="246"/>
                  </a:lnTo>
                  <a:lnTo>
                    <a:pt x="250" y="196"/>
                  </a:lnTo>
                  <a:lnTo>
                    <a:pt x="350" y="144"/>
                  </a:lnTo>
                  <a:lnTo>
                    <a:pt x="446" y="90"/>
                  </a:lnTo>
                  <a:lnTo>
                    <a:pt x="540" y="34"/>
                  </a:lnTo>
                  <a:lnTo>
                    <a:pt x="5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6319838" y="1970088"/>
              <a:ext cx="134938" cy="514350"/>
            </a:xfrm>
            <a:custGeom>
              <a:avLst/>
              <a:gdLst>
                <a:gd name="T0" fmla="*/ 593 w 593"/>
                <a:gd name="T1" fmla="*/ 0 h 2269"/>
                <a:gd name="T2" fmla="*/ 593 w 593"/>
                <a:gd name="T3" fmla="*/ 2087 h 2269"/>
                <a:gd name="T4" fmla="*/ 589 w 593"/>
                <a:gd name="T5" fmla="*/ 2120 h 2269"/>
                <a:gd name="T6" fmla="*/ 582 w 593"/>
                <a:gd name="T7" fmla="*/ 2150 h 2269"/>
                <a:gd name="T8" fmla="*/ 568 w 593"/>
                <a:gd name="T9" fmla="*/ 2179 h 2269"/>
                <a:gd name="T10" fmla="*/ 551 w 593"/>
                <a:gd name="T11" fmla="*/ 2204 h 2269"/>
                <a:gd name="T12" fmla="*/ 529 w 593"/>
                <a:gd name="T13" fmla="*/ 2226 h 2269"/>
                <a:gd name="T14" fmla="*/ 503 w 593"/>
                <a:gd name="T15" fmla="*/ 2244 h 2269"/>
                <a:gd name="T16" fmla="*/ 475 w 593"/>
                <a:gd name="T17" fmla="*/ 2257 h 2269"/>
                <a:gd name="T18" fmla="*/ 445 w 593"/>
                <a:gd name="T19" fmla="*/ 2266 h 2269"/>
                <a:gd name="T20" fmla="*/ 412 w 593"/>
                <a:gd name="T21" fmla="*/ 2269 h 2269"/>
                <a:gd name="T22" fmla="*/ 182 w 593"/>
                <a:gd name="T23" fmla="*/ 2269 h 2269"/>
                <a:gd name="T24" fmla="*/ 150 w 593"/>
                <a:gd name="T25" fmla="*/ 2266 h 2269"/>
                <a:gd name="T26" fmla="*/ 119 w 593"/>
                <a:gd name="T27" fmla="*/ 2257 h 2269"/>
                <a:gd name="T28" fmla="*/ 91 w 593"/>
                <a:gd name="T29" fmla="*/ 2244 h 2269"/>
                <a:gd name="T30" fmla="*/ 66 w 593"/>
                <a:gd name="T31" fmla="*/ 2226 h 2269"/>
                <a:gd name="T32" fmla="*/ 43 w 593"/>
                <a:gd name="T33" fmla="*/ 2204 h 2269"/>
                <a:gd name="T34" fmla="*/ 26 w 593"/>
                <a:gd name="T35" fmla="*/ 2179 h 2269"/>
                <a:gd name="T36" fmla="*/ 12 w 593"/>
                <a:gd name="T37" fmla="*/ 2150 h 2269"/>
                <a:gd name="T38" fmla="*/ 4 w 593"/>
                <a:gd name="T39" fmla="*/ 2120 h 2269"/>
                <a:gd name="T40" fmla="*/ 0 w 593"/>
                <a:gd name="T41" fmla="*/ 2087 h 2269"/>
                <a:gd name="T42" fmla="*/ 0 w 593"/>
                <a:gd name="T43" fmla="*/ 721 h 2269"/>
                <a:gd name="T44" fmla="*/ 75 w 593"/>
                <a:gd name="T45" fmla="*/ 658 h 2269"/>
                <a:gd name="T46" fmla="*/ 151 w 593"/>
                <a:gd name="T47" fmla="*/ 590 h 2269"/>
                <a:gd name="T48" fmla="*/ 222 w 593"/>
                <a:gd name="T49" fmla="*/ 518 h 2269"/>
                <a:gd name="T50" fmla="*/ 289 w 593"/>
                <a:gd name="T51" fmla="*/ 446 h 2269"/>
                <a:gd name="T52" fmla="*/ 352 w 593"/>
                <a:gd name="T53" fmla="*/ 371 h 2269"/>
                <a:gd name="T54" fmla="*/ 412 w 593"/>
                <a:gd name="T55" fmla="*/ 296 h 2269"/>
                <a:gd name="T56" fmla="*/ 467 w 593"/>
                <a:gd name="T57" fmla="*/ 218 h 2269"/>
                <a:gd name="T58" fmla="*/ 513 w 593"/>
                <a:gd name="T59" fmla="*/ 147 h 2269"/>
                <a:gd name="T60" fmla="*/ 555 w 593"/>
                <a:gd name="T61" fmla="*/ 73 h 2269"/>
                <a:gd name="T62" fmla="*/ 593 w 593"/>
                <a:gd name="T63" fmla="*/ 0 h 2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3" h="2269">
                  <a:moveTo>
                    <a:pt x="593" y="0"/>
                  </a:moveTo>
                  <a:lnTo>
                    <a:pt x="593" y="2087"/>
                  </a:lnTo>
                  <a:lnTo>
                    <a:pt x="589" y="2120"/>
                  </a:lnTo>
                  <a:lnTo>
                    <a:pt x="582" y="2150"/>
                  </a:lnTo>
                  <a:lnTo>
                    <a:pt x="568" y="2179"/>
                  </a:lnTo>
                  <a:lnTo>
                    <a:pt x="551" y="2204"/>
                  </a:lnTo>
                  <a:lnTo>
                    <a:pt x="529" y="2226"/>
                  </a:lnTo>
                  <a:lnTo>
                    <a:pt x="503" y="2244"/>
                  </a:lnTo>
                  <a:lnTo>
                    <a:pt x="475" y="2257"/>
                  </a:lnTo>
                  <a:lnTo>
                    <a:pt x="445" y="2266"/>
                  </a:lnTo>
                  <a:lnTo>
                    <a:pt x="412" y="2269"/>
                  </a:lnTo>
                  <a:lnTo>
                    <a:pt x="182" y="2269"/>
                  </a:lnTo>
                  <a:lnTo>
                    <a:pt x="150" y="2266"/>
                  </a:lnTo>
                  <a:lnTo>
                    <a:pt x="119" y="2257"/>
                  </a:lnTo>
                  <a:lnTo>
                    <a:pt x="91" y="2244"/>
                  </a:lnTo>
                  <a:lnTo>
                    <a:pt x="66" y="2226"/>
                  </a:lnTo>
                  <a:lnTo>
                    <a:pt x="43" y="2204"/>
                  </a:lnTo>
                  <a:lnTo>
                    <a:pt x="26" y="2179"/>
                  </a:lnTo>
                  <a:lnTo>
                    <a:pt x="12" y="2150"/>
                  </a:lnTo>
                  <a:lnTo>
                    <a:pt x="4" y="2120"/>
                  </a:lnTo>
                  <a:lnTo>
                    <a:pt x="0" y="2087"/>
                  </a:lnTo>
                  <a:lnTo>
                    <a:pt x="0" y="721"/>
                  </a:lnTo>
                  <a:lnTo>
                    <a:pt x="75" y="658"/>
                  </a:lnTo>
                  <a:lnTo>
                    <a:pt x="151" y="590"/>
                  </a:lnTo>
                  <a:lnTo>
                    <a:pt x="222" y="518"/>
                  </a:lnTo>
                  <a:lnTo>
                    <a:pt x="289" y="446"/>
                  </a:lnTo>
                  <a:lnTo>
                    <a:pt x="352" y="371"/>
                  </a:lnTo>
                  <a:lnTo>
                    <a:pt x="412" y="296"/>
                  </a:lnTo>
                  <a:lnTo>
                    <a:pt x="467" y="218"/>
                  </a:lnTo>
                  <a:lnTo>
                    <a:pt x="513" y="147"/>
                  </a:lnTo>
                  <a:lnTo>
                    <a:pt x="555" y="73"/>
                  </a:lnTo>
                  <a:lnTo>
                    <a:pt x="5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5718175" y="1722438"/>
              <a:ext cx="785813" cy="573088"/>
            </a:xfrm>
            <a:custGeom>
              <a:avLst/>
              <a:gdLst>
                <a:gd name="T0" fmla="*/ 3126 w 3465"/>
                <a:gd name="T1" fmla="*/ 2 h 2528"/>
                <a:gd name="T2" fmla="*/ 3157 w 3465"/>
                <a:gd name="T3" fmla="*/ 15 h 2528"/>
                <a:gd name="T4" fmla="*/ 3184 w 3465"/>
                <a:gd name="T5" fmla="*/ 40 h 2528"/>
                <a:gd name="T6" fmla="*/ 3460 w 3465"/>
                <a:gd name="T7" fmla="*/ 445 h 2528"/>
                <a:gd name="T8" fmla="*/ 3464 w 3465"/>
                <a:gd name="T9" fmla="*/ 488 h 2528"/>
                <a:gd name="T10" fmla="*/ 3449 w 3465"/>
                <a:gd name="T11" fmla="*/ 527 h 2528"/>
                <a:gd name="T12" fmla="*/ 3418 w 3465"/>
                <a:gd name="T13" fmla="*/ 555 h 2528"/>
                <a:gd name="T14" fmla="*/ 3375 w 3465"/>
                <a:gd name="T15" fmla="*/ 566 h 2528"/>
                <a:gd name="T16" fmla="*/ 3281 w 3465"/>
                <a:gd name="T17" fmla="*/ 639 h 2528"/>
                <a:gd name="T18" fmla="*/ 3248 w 3465"/>
                <a:gd name="T19" fmla="*/ 783 h 2528"/>
                <a:gd name="T20" fmla="*/ 3179 w 3465"/>
                <a:gd name="T21" fmla="*/ 973 h 2528"/>
                <a:gd name="T22" fmla="*/ 3085 w 3465"/>
                <a:gd name="T23" fmla="*/ 1158 h 2528"/>
                <a:gd name="T24" fmla="*/ 2965 w 3465"/>
                <a:gd name="T25" fmla="*/ 1336 h 2528"/>
                <a:gd name="T26" fmla="*/ 2821 w 3465"/>
                <a:gd name="T27" fmla="*/ 1506 h 2528"/>
                <a:gd name="T28" fmla="*/ 2655 w 3465"/>
                <a:gd name="T29" fmla="*/ 1666 h 2528"/>
                <a:gd name="T30" fmla="*/ 2500 w 3465"/>
                <a:gd name="T31" fmla="*/ 1791 h 2528"/>
                <a:gd name="T32" fmla="*/ 2361 w 3465"/>
                <a:gd name="T33" fmla="*/ 1888 h 2528"/>
                <a:gd name="T34" fmla="*/ 2191 w 3465"/>
                <a:gd name="T35" fmla="*/ 1993 h 2528"/>
                <a:gd name="T36" fmla="*/ 1951 w 3465"/>
                <a:gd name="T37" fmla="*/ 2118 h 2528"/>
                <a:gd name="T38" fmla="*/ 1707 w 3465"/>
                <a:gd name="T39" fmla="*/ 2223 h 2528"/>
                <a:gd name="T40" fmla="*/ 1482 w 3465"/>
                <a:gd name="T41" fmla="*/ 2304 h 2528"/>
                <a:gd name="T42" fmla="*/ 1263 w 3465"/>
                <a:gd name="T43" fmla="*/ 2368 h 2528"/>
                <a:gd name="T44" fmla="*/ 995 w 3465"/>
                <a:gd name="T45" fmla="*/ 2431 h 2528"/>
                <a:gd name="T46" fmla="*/ 757 w 3465"/>
                <a:gd name="T47" fmla="*/ 2473 h 2528"/>
                <a:gd name="T48" fmla="*/ 464 w 3465"/>
                <a:gd name="T49" fmla="*/ 2508 h 2528"/>
                <a:gd name="T50" fmla="*/ 165 w 3465"/>
                <a:gd name="T51" fmla="*/ 2525 h 2528"/>
                <a:gd name="T52" fmla="*/ 91 w 3465"/>
                <a:gd name="T53" fmla="*/ 2528 h 2528"/>
                <a:gd name="T54" fmla="*/ 45 w 3465"/>
                <a:gd name="T55" fmla="*/ 2515 h 2528"/>
                <a:gd name="T56" fmla="*/ 13 w 3465"/>
                <a:gd name="T57" fmla="*/ 2483 h 2528"/>
                <a:gd name="T58" fmla="*/ 0 w 3465"/>
                <a:gd name="T59" fmla="*/ 2437 h 2528"/>
                <a:gd name="T60" fmla="*/ 3 w 3465"/>
                <a:gd name="T61" fmla="*/ 2233 h 2528"/>
                <a:gd name="T62" fmla="*/ 26 w 3465"/>
                <a:gd name="T63" fmla="*/ 2194 h 2528"/>
                <a:gd name="T64" fmla="*/ 65 w 3465"/>
                <a:gd name="T65" fmla="*/ 2170 h 2528"/>
                <a:gd name="T66" fmla="*/ 164 w 3465"/>
                <a:gd name="T67" fmla="*/ 2164 h 2528"/>
                <a:gd name="T68" fmla="*/ 463 w 3465"/>
                <a:gd name="T69" fmla="*/ 2145 h 2528"/>
                <a:gd name="T70" fmla="*/ 756 w 3465"/>
                <a:gd name="T71" fmla="*/ 2107 h 2528"/>
                <a:gd name="T72" fmla="*/ 994 w 3465"/>
                <a:gd name="T73" fmla="*/ 2062 h 2528"/>
                <a:gd name="T74" fmla="*/ 1169 w 3465"/>
                <a:gd name="T75" fmla="*/ 2020 h 2528"/>
                <a:gd name="T76" fmla="*/ 1383 w 3465"/>
                <a:gd name="T77" fmla="*/ 1955 h 2528"/>
                <a:gd name="T78" fmla="*/ 1587 w 3465"/>
                <a:gd name="T79" fmla="*/ 1882 h 2528"/>
                <a:gd name="T80" fmla="*/ 1825 w 3465"/>
                <a:gd name="T81" fmla="*/ 1778 h 2528"/>
                <a:gd name="T82" fmla="*/ 2019 w 3465"/>
                <a:gd name="T83" fmla="*/ 1675 h 2528"/>
                <a:gd name="T84" fmla="*/ 2195 w 3465"/>
                <a:gd name="T85" fmla="*/ 1565 h 2528"/>
                <a:gd name="T86" fmla="*/ 2347 w 3465"/>
                <a:gd name="T87" fmla="*/ 1453 h 2528"/>
                <a:gd name="T88" fmla="*/ 2482 w 3465"/>
                <a:gd name="T89" fmla="*/ 1334 h 2528"/>
                <a:gd name="T90" fmla="*/ 2602 w 3465"/>
                <a:gd name="T91" fmla="*/ 1210 h 2528"/>
                <a:gd name="T92" fmla="*/ 2692 w 3465"/>
                <a:gd name="T93" fmla="*/ 1097 h 2528"/>
                <a:gd name="T94" fmla="*/ 2776 w 3465"/>
                <a:gd name="T95" fmla="*/ 969 h 2528"/>
                <a:gd name="T96" fmla="*/ 2855 w 3465"/>
                <a:gd name="T97" fmla="*/ 810 h 2528"/>
                <a:gd name="T98" fmla="*/ 2910 w 3465"/>
                <a:gd name="T99" fmla="*/ 648 h 2528"/>
                <a:gd name="T100" fmla="*/ 2843 w 3465"/>
                <a:gd name="T101" fmla="*/ 566 h 2528"/>
                <a:gd name="T102" fmla="*/ 2800 w 3465"/>
                <a:gd name="T103" fmla="*/ 555 h 2528"/>
                <a:gd name="T104" fmla="*/ 2769 w 3465"/>
                <a:gd name="T105" fmla="*/ 527 h 2528"/>
                <a:gd name="T106" fmla="*/ 2754 w 3465"/>
                <a:gd name="T107" fmla="*/ 488 h 2528"/>
                <a:gd name="T108" fmla="*/ 2758 w 3465"/>
                <a:gd name="T109" fmla="*/ 445 h 2528"/>
                <a:gd name="T110" fmla="*/ 3035 w 3465"/>
                <a:gd name="T111" fmla="*/ 40 h 2528"/>
                <a:gd name="T112" fmla="*/ 3061 w 3465"/>
                <a:gd name="T113" fmla="*/ 15 h 2528"/>
                <a:gd name="T114" fmla="*/ 3092 w 3465"/>
                <a:gd name="T115" fmla="*/ 2 h 2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65" h="2528">
                  <a:moveTo>
                    <a:pt x="3109" y="0"/>
                  </a:moveTo>
                  <a:lnTo>
                    <a:pt x="3126" y="2"/>
                  </a:lnTo>
                  <a:lnTo>
                    <a:pt x="3142" y="6"/>
                  </a:lnTo>
                  <a:lnTo>
                    <a:pt x="3157" y="15"/>
                  </a:lnTo>
                  <a:lnTo>
                    <a:pt x="3171" y="25"/>
                  </a:lnTo>
                  <a:lnTo>
                    <a:pt x="3184" y="40"/>
                  </a:lnTo>
                  <a:lnTo>
                    <a:pt x="3449" y="424"/>
                  </a:lnTo>
                  <a:lnTo>
                    <a:pt x="3460" y="445"/>
                  </a:lnTo>
                  <a:lnTo>
                    <a:pt x="3465" y="466"/>
                  </a:lnTo>
                  <a:lnTo>
                    <a:pt x="3464" y="488"/>
                  </a:lnTo>
                  <a:lnTo>
                    <a:pt x="3459" y="508"/>
                  </a:lnTo>
                  <a:lnTo>
                    <a:pt x="3449" y="527"/>
                  </a:lnTo>
                  <a:lnTo>
                    <a:pt x="3436" y="543"/>
                  </a:lnTo>
                  <a:lnTo>
                    <a:pt x="3418" y="555"/>
                  </a:lnTo>
                  <a:lnTo>
                    <a:pt x="3398" y="563"/>
                  </a:lnTo>
                  <a:lnTo>
                    <a:pt x="3375" y="566"/>
                  </a:lnTo>
                  <a:lnTo>
                    <a:pt x="3292" y="566"/>
                  </a:lnTo>
                  <a:lnTo>
                    <a:pt x="3281" y="639"/>
                  </a:lnTo>
                  <a:lnTo>
                    <a:pt x="3266" y="712"/>
                  </a:lnTo>
                  <a:lnTo>
                    <a:pt x="3248" y="783"/>
                  </a:lnTo>
                  <a:lnTo>
                    <a:pt x="3216" y="879"/>
                  </a:lnTo>
                  <a:lnTo>
                    <a:pt x="3179" y="973"/>
                  </a:lnTo>
                  <a:lnTo>
                    <a:pt x="3135" y="1065"/>
                  </a:lnTo>
                  <a:lnTo>
                    <a:pt x="3085" y="1158"/>
                  </a:lnTo>
                  <a:lnTo>
                    <a:pt x="3028" y="1248"/>
                  </a:lnTo>
                  <a:lnTo>
                    <a:pt x="2965" y="1336"/>
                  </a:lnTo>
                  <a:lnTo>
                    <a:pt x="2896" y="1422"/>
                  </a:lnTo>
                  <a:lnTo>
                    <a:pt x="2821" y="1506"/>
                  </a:lnTo>
                  <a:lnTo>
                    <a:pt x="2742" y="1587"/>
                  </a:lnTo>
                  <a:lnTo>
                    <a:pt x="2655" y="1666"/>
                  </a:lnTo>
                  <a:lnTo>
                    <a:pt x="2580" y="1729"/>
                  </a:lnTo>
                  <a:lnTo>
                    <a:pt x="2500" y="1791"/>
                  </a:lnTo>
                  <a:lnTo>
                    <a:pt x="2417" y="1851"/>
                  </a:lnTo>
                  <a:lnTo>
                    <a:pt x="2361" y="1888"/>
                  </a:lnTo>
                  <a:lnTo>
                    <a:pt x="2305" y="1925"/>
                  </a:lnTo>
                  <a:lnTo>
                    <a:pt x="2191" y="1993"/>
                  </a:lnTo>
                  <a:lnTo>
                    <a:pt x="2074" y="2057"/>
                  </a:lnTo>
                  <a:lnTo>
                    <a:pt x="1951" y="2118"/>
                  </a:lnTo>
                  <a:lnTo>
                    <a:pt x="1825" y="2175"/>
                  </a:lnTo>
                  <a:lnTo>
                    <a:pt x="1707" y="2223"/>
                  </a:lnTo>
                  <a:lnTo>
                    <a:pt x="1587" y="2268"/>
                  </a:lnTo>
                  <a:lnTo>
                    <a:pt x="1482" y="2304"/>
                  </a:lnTo>
                  <a:lnTo>
                    <a:pt x="1373" y="2338"/>
                  </a:lnTo>
                  <a:lnTo>
                    <a:pt x="1263" y="2368"/>
                  </a:lnTo>
                  <a:lnTo>
                    <a:pt x="1130" y="2402"/>
                  </a:lnTo>
                  <a:lnTo>
                    <a:pt x="995" y="2431"/>
                  </a:lnTo>
                  <a:lnTo>
                    <a:pt x="877" y="2453"/>
                  </a:lnTo>
                  <a:lnTo>
                    <a:pt x="757" y="2473"/>
                  </a:lnTo>
                  <a:lnTo>
                    <a:pt x="611" y="2493"/>
                  </a:lnTo>
                  <a:lnTo>
                    <a:pt x="464" y="2508"/>
                  </a:lnTo>
                  <a:lnTo>
                    <a:pt x="315" y="2519"/>
                  </a:lnTo>
                  <a:lnTo>
                    <a:pt x="165" y="2525"/>
                  </a:lnTo>
                  <a:lnTo>
                    <a:pt x="92" y="2528"/>
                  </a:lnTo>
                  <a:lnTo>
                    <a:pt x="91" y="2528"/>
                  </a:lnTo>
                  <a:lnTo>
                    <a:pt x="67" y="2524"/>
                  </a:lnTo>
                  <a:lnTo>
                    <a:pt x="45" y="2515"/>
                  </a:lnTo>
                  <a:lnTo>
                    <a:pt x="27" y="2501"/>
                  </a:lnTo>
                  <a:lnTo>
                    <a:pt x="13" y="2483"/>
                  </a:lnTo>
                  <a:lnTo>
                    <a:pt x="3" y="2461"/>
                  </a:lnTo>
                  <a:lnTo>
                    <a:pt x="0" y="2437"/>
                  </a:lnTo>
                  <a:lnTo>
                    <a:pt x="0" y="2257"/>
                  </a:lnTo>
                  <a:lnTo>
                    <a:pt x="3" y="2233"/>
                  </a:lnTo>
                  <a:lnTo>
                    <a:pt x="13" y="2212"/>
                  </a:lnTo>
                  <a:lnTo>
                    <a:pt x="26" y="2194"/>
                  </a:lnTo>
                  <a:lnTo>
                    <a:pt x="44" y="2179"/>
                  </a:lnTo>
                  <a:lnTo>
                    <a:pt x="65" y="2170"/>
                  </a:lnTo>
                  <a:lnTo>
                    <a:pt x="89" y="2166"/>
                  </a:lnTo>
                  <a:lnTo>
                    <a:pt x="164" y="2164"/>
                  </a:lnTo>
                  <a:lnTo>
                    <a:pt x="314" y="2157"/>
                  </a:lnTo>
                  <a:lnTo>
                    <a:pt x="463" y="2145"/>
                  </a:lnTo>
                  <a:lnTo>
                    <a:pt x="610" y="2129"/>
                  </a:lnTo>
                  <a:lnTo>
                    <a:pt x="756" y="2107"/>
                  </a:lnTo>
                  <a:lnTo>
                    <a:pt x="876" y="2086"/>
                  </a:lnTo>
                  <a:lnTo>
                    <a:pt x="994" y="2062"/>
                  </a:lnTo>
                  <a:lnTo>
                    <a:pt x="1083" y="2042"/>
                  </a:lnTo>
                  <a:lnTo>
                    <a:pt x="1169" y="2020"/>
                  </a:lnTo>
                  <a:lnTo>
                    <a:pt x="1277" y="1988"/>
                  </a:lnTo>
                  <a:lnTo>
                    <a:pt x="1383" y="1955"/>
                  </a:lnTo>
                  <a:lnTo>
                    <a:pt x="1486" y="1920"/>
                  </a:lnTo>
                  <a:lnTo>
                    <a:pt x="1587" y="1882"/>
                  </a:lnTo>
                  <a:lnTo>
                    <a:pt x="1707" y="1833"/>
                  </a:lnTo>
                  <a:lnTo>
                    <a:pt x="1825" y="1778"/>
                  </a:lnTo>
                  <a:lnTo>
                    <a:pt x="1924" y="1728"/>
                  </a:lnTo>
                  <a:lnTo>
                    <a:pt x="2019" y="1675"/>
                  </a:lnTo>
                  <a:lnTo>
                    <a:pt x="2112" y="1620"/>
                  </a:lnTo>
                  <a:lnTo>
                    <a:pt x="2195" y="1565"/>
                  </a:lnTo>
                  <a:lnTo>
                    <a:pt x="2272" y="1510"/>
                  </a:lnTo>
                  <a:lnTo>
                    <a:pt x="2347" y="1453"/>
                  </a:lnTo>
                  <a:lnTo>
                    <a:pt x="2417" y="1394"/>
                  </a:lnTo>
                  <a:lnTo>
                    <a:pt x="2482" y="1334"/>
                  </a:lnTo>
                  <a:lnTo>
                    <a:pt x="2544" y="1273"/>
                  </a:lnTo>
                  <a:lnTo>
                    <a:pt x="2602" y="1210"/>
                  </a:lnTo>
                  <a:lnTo>
                    <a:pt x="2654" y="1146"/>
                  </a:lnTo>
                  <a:lnTo>
                    <a:pt x="2692" y="1097"/>
                  </a:lnTo>
                  <a:lnTo>
                    <a:pt x="2728" y="1046"/>
                  </a:lnTo>
                  <a:lnTo>
                    <a:pt x="2776" y="969"/>
                  </a:lnTo>
                  <a:lnTo>
                    <a:pt x="2819" y="890"/>
                  </a:lnTo>
                  <a:lnTo>
                    <a:pt x="2855" y="810"/>
                  </a:lnTo>
                  <a:lnTo>
                    <a:pt x="2885" y="729"/>
                  </a:lnTo>
                  <a:lnTo>
                    <a:pt x="2910" y="648"/>
                  </a:lnTo>
                  <a:lnTo>
                    <a:pt x="2926" y="566"/>
                  </a:lnTo>
                  <a:lnTo>
                    <a:pt x="2843" y="566"/>
                  </a:lnTo>
                  <a:lnTo>
                    <a:pt x="2820" y="563"/>
                  </a:lnTo>
                  <a:lnTo>
                    <a:pt x="2800" y="555"/>
                  </a:lnTo>
                  <a:lnTo>
                    <a:pt x="2783" y="543"/>
                  </a:lnTo>
                  <a:lnTo>
                    <a:pt x="2769" y="527"/>
                  </a:lnTo>
                  <a:lnTo>
                    <a:pt x="2759" y="508"/>
                  </a:lnTo>
                  <a:lnTo>
                    <a:pt x="2754" y="488"/>
                  </a:lnTo>
                  <a:lnTo>
                    <a:pt x="2753" y="466"/>
                  </a:lnTo>
                  <a:lnTo>
                    <a:pt x="2758" y="445"/>
                  </a:lnTo>
                  <a:lnTo>
                    <a:pt x="2769" y="424"/>
                  </a:lnTo>
                  <a:lnTo>
                    <a:pt x="3035" y="40"/>
                  </a:lnTo>
                  <a:lnTo>
                    <a:pt x="3046" y="25"/>
                  </a:lnTo>
                  <a:lnTo>
                    <a:pt x="3061" y="15"/>
                  </a:lnTo>
                  <a:lnTo>
                    <a:pt x="3075" y="6"/>
                  </a:lnTo>
                  <a:lnTo>
                    <a:pt x="3092" y="2"/>
                  </a:lnTo>
                  <a:lnTo>
                    <a:pt x="31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27663" y="296735"/>
            <a:ext cx="67839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66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4</a:t>
            </a:r>
            <a:endParaRPr lang="en-US" sz="66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16" name="그림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1088276" y="1709425"/>
            <a:ext cx="4776986" cy="282344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091340" y="4731938"/>
            <a:ext cx="47708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0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텍스트 상자를 삽입하고 콘텐츠를 입력하세요</a:t>
            </a:r>
            <a:endParaRPr 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54608" y="5158928"/>
            <a:ext cx="384432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다양한 내용을 입력 후 오른쪽의 내용과 비교하세요</a:t>
            </a:r>
            <a:r>
              <a:rPr lang="en-US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</a:p>
          <a:p>
            <a:pPr algn="ctr"/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다양한 내용을 입력 후 오른쪽의 내용과 비교하세요</a:t>
            </a:r>
            <a:r>
              <a:rPr lang="en-US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</a:p>
          <a:p>
            <a:pPr algn="ctr"/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다양한 내용을 입력 후 오른쪽의 내용과 비교하세요</a:t>
            </a:r>
            <a:r>
              <a:rPr lang="en-US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</a:p>
        </p:txBody>
      </p:sp>
      <p:pic>
        <p:nvPicPr>
          <p:cNvPr id="19" name="그림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9" t="7813" r="2081" b="7813"/>
          <a:stretch/>
        </p:blipFill>
        <p:spPr>
          <a:xfrm>
            <a:off x="6370029" y="1709425"/>
            <a:ext cx="4755933" cy="2823443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355104" y="4731938"/>
            <a:ext cx="47708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0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텍스트 상자를 삽입하고 콘텐츠를 입력하세요</a:t>
            </a:r>
            <a:endParaRPr 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18372" y="5158928"/>
            <a:ext cx="384432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다양한 내용을 입력 후 오른쪽의 내용과 비교하세요</a:t>
            </a:r>
            <a:r>
              <a:rPr lang="en-US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</a:p>
          <a:p>
            <a:pPr algn="ctr"/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다양한 내용을 입력 후 오른쪽의 내용과 비교하세요</a:t>
            </a:r>
            <a:r>
              <a:rPr lang="en-US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</a:p>
          <a:p>
            <a:pPr algn="ctr"/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다양한 내용을 입력 후 오른쪽의 내용과 비교하세요</a:t>
            </a:r>
            <a:r>
              <a:rPr lang="en-US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</a:p>
        </p:txBody>
      </p:sp>
      <p:sp>
        <p:nvSpPr>
          <p:cNvPr id="2" name="이등변 삼각형 1"/>
          <p:cNvSpPr/>
          <p:nvPr/>
        </p:nvSpPr>
        <p:spPr>
          <a:xfrm rot="5400000">
            <a:off x="5032292" y="3077155"/>
            <a:ext cx="2170707" cy="222637"/>
          </a:xfrm>
          <a:prstGeom prst="triangle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  <a:alpha val="96000"/>
                </a:schemeClr>
              </a:gs>
              <a:gs pos="23000">
                <a:schemeClr val="bg1">
                  <a:lumMod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64311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360</Words>
  <Application>Microsoft Office PowerPoint</Application>
  <PresentationFormat>와이드스크린</PresentationFormat>
  <Paragraphs>128</Paragraphs>
  <Slides>11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7" baseType="lpstr">
      <vt:lpstr>나눔바른고딕</vt:lpstr>
      <vt:lpstr>나눔스퀘어</vt:lpstr>
      <vt:lpstr>나눔스퀘어 ExtraBold</vt:lpstr>
      <vt:lpstr>Arial</vt:lpstr>
      <vt:lpstr>맑은 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JIHOON Lee</cp:lastModifiedBy>
  <cp:revision>5</cp:revision>
  <dcterms:created xsi:type="dcterms:W3CDTF">2017-07-18T13:49:19Z</dcterms:created>
  <dcterms:modified xsi:type="dcterms:W3CDTF">2017-07-20T12:52:18Z</dcterms:modified>
</cp:coreProperties>
</file>