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347"/>
    <a:srgbClr val="00EE6C"/>
    <a:srgbClr val="1199FF"/>
    <a:srgbClr val="954ECA"/>
    <a:srgbClr val="61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1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1B0119C9-C816-4C22-8102-8CAFF42F3F30}"/>
    <pc:docChg chg="undo custSel addSld delSld modSld">
      <pc:chgData name="JIHOON Lee" userId="f3c7f4d099ee3eb8" providerId="LiveId" clId="{1B0119C9-C816-4C22-8102-8CAFF42F3F30}" dt="2017-07-20T14:26:51.914" v="274" actId="20577"/>
      <pc:docMkLst>
        <pc:docMk/>
      </pc:docMkLst>
      <pc:sldChg chg="addSp delSp modSp modAnim">
        <pc:chgData name="JIHOON Lee" userId="f3c7f4d099ee3eb8" providerId="LiveId" clId="{1B0119C9-C816-4C22-8102-8CAFF42F3F30}" dt="2017-07-20T14:26:05.350" v="248" actId="1076"/>
        <pc:sldMkLst>
          <pc:docMk/>
          <pc:sldMk cId="2935938546" sldId="256"/>
        </pc:sldMkLst>
        <pc:spChg chg="add mod ord">
          <ac:chgData name="JIHOON Lee" userId="f3c7f4d099ee3eb8" providerId="LiveId" clId="{1B0119C9-C816-4C22-8102-8CAFF42F3F30}" dt="2017-07-20T14:18:36.708" v="133" actId="166"/>
          <ac:spMkLst>
            <pc:docMk/>
            <pc:sldMk cId="2935938546" sldId="256"/>
            <ac:spMk id="26" creationId="{5EA0A6C8-CEE4-4E68-835E-9E2034B617D4}"/>
          </ac:spMkLst>
        </pc:spChg>
        <pc:spChg chg="mod">
          <ac:chgData name="JIHOON Lee" userId="f3c7f4d099ee3eb8" providerId="LiveId" clId="{1B0119C9-C816-4C22-8102-8CAFF42F3F30}" dt="2017-07-20T14:13:41.455" v="26" actId="0"/>
          <ac:spMkLst>
            <pc:docMk/>
            <pc:sldMk cId="2935938546" sldId="256"/>
            <ac:spMk id="35" creationId="{34F08626-C4D7-42DA-B83F-76E2E71DE48A}"/>
          </ac:spMkLst>
        </pc:spChg>
        <pc:spChg chg="add mod">
          <ac:chgData name="JIHOON Lee" userId="f3c7f4d099ee3eb8" providerId="LiveId" clId="{1B0119C9-C816-4C22-8102-8CAFF42F3F30}" dt="2017-07-20T14:16:51.110" v="122" actId="0"/>
          <ac:spMkLst>
            <pc:docMk/>
            <pc:sldMk cId="2935938546" sldId="256"/>
            <ac:spMk id="51" creationId="{26BB27F2-B59C-4A6E-B004-8E98A916ACA5}"/>
          </ac:spMkLst>
        </pc:spChg>
        <pc:spChg chg="add mod">
          <ac:chgData name="JIHOON Lee" userId="f3c7f4d099ee3eb8" providerId="LiveId" clId="{1B0119C9-C816-4C22-8102-8CAFF42F3F30}" dt="2017-07-20T14:16:47.736" v="121" actId="0"/>
          <ac:spMkLst>
            <pc:docMk/>
            <pc:sldMk cId="2935938546" sldId="256"/>
            <ac:spMk id="50" creationId="{0AB7BA9F-3FE5-44E9-BD9C-5B43B8E44ABF}"/>
          </ac:spMkLst>
        </pc:spChg>
        <pc:spChg chg="add mod">
          <ac:chgData name="JIHOON Lee" userId="f3c7f4d099ee3eb8" providerId="LiveId" clId="{1B0119C9-C816-4C22-8102-8CAFF42F3F30}" dt="2017-07-20T14:12:53.057" v="10" actId="0"/>
          <ac:spMkLst>
            <pc:docMk/>
            <pc:sldMk cId="2935938546" sldId="256"/>
            <ac:spMk id="27" creationId="{48E19EC0-2572-4B1F-B514-40809516DCBC}"/>
          </ac:spMkLst>
        </pc:spChg>
        <pc:spChg chg="add mod">
          <ac:chgData name="JIHOON Lee" userId="f3c7f4d099ee3eb8" providerId="LiveId" clId="{1B0119C9-C816-4C22-8102-8CAFF42F3F30}" dt="2017-07-20T14:17:51.602" v="127" actId="0"/>
          <ac:spMkLst>
            <pc:docMk/>
            <pc:sldMk cId="2935938546" sldId="256"/>
            <ac:spMk id="47" creationId="{176DEA84-C11F-49BE-A76B-951D6A91CAD5}"/>
          </ac:spMkLst>
        </pc:spChg>
        <pc:spChg chg="mod">
          <ac:chgData name="JIHOON Lee" userId="f3c7f4d099ee3eb8" providerId="LiveId" clId="{1B0119C9-C816-4C22-8102-8CAFF42F3F30}" dt="2017-07-20T14:13:51.548" v="30" actId="0"/>
          <ac:spMkLst>
            <pc:docMk/>
            <pc:sldMk cId="2935938546" sldId="256"/>
            <ac:spMk id="38" creationId="{A85ADF44-D627-4B21-A84C-7180C4BAD3E4}"/>
          </ac:spMkLst>
        </pc:spChg>
        <pc:spChg chg="add mod">
          <ac:chgData name="JIHOON Lee" userId="f3c7f4d099ee3eb8" providerId="LiveId" clId="{1B0119C9-C816-4C22-8102-8CAFF42F3F30}" dt="2017-07-20T14:16:44.715" v="120" actId="0"/>
          <ac:spMkLst>
            <pc:docMk/>
            <pc:sldMk cId="2935938546" sldId="256"/>
            <ac:spMk id="49" creationId="{44CF5030-83AF-4A5F-A66D-64B049ADF956}"/>
          </ac:spMkLst>
        </pc:spChg>
        <pc:spChg chg="add mod">
          <ac:chgData name="JIHOON Lee" userId="f3c7f4d099ee3eb8" providerId="LiveId" clId="{1B0119C9-C816-4C22-8102-8CAFF42F3F30}" dt="2017-07-20T14:26:05.350" v="248" actId="1076"/>
          <ac:spMkLst>
            <pc:docMk/>
            <pc:sldMk cId="2935938546" sldId="256"/>
            <ac:spMk id="54" creationId="{0A63D8AB-7578-48FA-91F4-E09733741138}"/>
          </ac:spMkLst>
        </pc:spChg>
        <pc:spChg chg="add mod ord">
          <ac:chgData name="JIHOON Lee" userId="f3c7f4d099ee3eb8" providerId="LiveId" clId="{1B0119C9-C816-4C22-8102-8CAFF42F3F30}" dt="2017-07-20T14:22:22.934" v="236" actId="2711"/>
          <ac:spMkLst>
            <pc:docMk/>
            <pc:sldMk cId="2935938546" sldId="256"/>
            <ac:spMk id="39" creationId="{49719BA8-2FB5-4CCB-A6CF-0FF75FF627C0}"/>
          </ac:spMkLst>
        </pc:spChg>
        <pc:spChg chg="add mod ord">
          <ac:chgData name="JIHOON Lee" userId="f3c7f4d099ee3eb8" providerId="LiveId" clId="{1B0119C9-C816-4C22-8102-8CAFF42F3F30}" dt="2017-07-20T14:22:22.934" v="236" actId="2711"/>
          <ac:spMkLst>
            <pc:docMk/>
            <pc:sldMk cId="2935938546" sldId="256"/>
            <ac:spMk id="41" creationId="{139FD922-9AF5-40EE-8114-545D4603F2C1}"/>
          </ac:spMkLst>
        </pc:spChg>
        <pc:spChg chg="mod">
          <ac:chgData name="JIHOON Lee" userId="f3c7f4d099ee3eb8" providerId="LiveId" clId="{1B0119C9-C816-4C22-8102-8CAFF42F3F30}" dt="2017-07-20T14:13:21.397" v="20" actId="0"/>
          <ac:spMkLst>
            <pc:docMk/>
            <pc:sldMk cId="2935938546" sldId="256"/>
            <ac:spMk id="31" creationId="{41839FB7-C066-4A78-AACB-0640313B004D}"/>
          </ac:spMkLst>
        </pc:spChg>
        <pc:spChg chg="add mod ord">
          <ac:chgData name="JIHOON Lee" userId="f3c7f4d099ee3eb8" providerId="LiveId" clId="{1B0119C9-C816-4C22-8102-8CAFF42F3F30}" dt="2017-07-20T14:22:22.934" v="236" actId="2711"/>
          <ac:spMkLst>
            <pc:docMk/>
            <pc:sldMk cId="2935938546" sldId="256"/>
            <ac:spMk id="42" creationId="{77F39880-9FB1-452F-A741-D3FD102B6F55}"/>
          </ac:spMkLst>
        </pc:spChg>
        <pc:spChg chg="add mod">
          <ac:chgData name="JIHOON Lee" userId="f3c7f4d099ee3eb8" providerId="LiveId" clId="{1B0119C9-C816-4C22-8102-8CAFF42F3F30}" dt="2017-07-20T14:12:53.057" v="10" actId="0"/>
          <ac:spMkLst>
            <pc:docMk/>
            <pc:sldMk cId="2935938546" sldId="256"/>
            <ac:spMk id="28" creationId="{52DBE794-E917-45A9-9462-D94AD14B0541}"/>
          </ac:spMkLst>
        </pc:spChg>
        <pc:spChg chg="add mod">
          <ac:chgData name="JIHOON Lee" userId="f3c7f4d099ee3eb8" providerId="LiveId" clId="{1B0119C9-C816-4C22-8102-8CAFF42F3F30}" dt="2017-07-20T14:17:53.494" v="128" actId="0"/>
          <ac:spMkLst>
            <pc:docMk/>
            <pc:sldMk cId="2935938546" sldId="256"/>
            <ac:spMk id="46" creationId="{6A4E0BA9-1435-4787-89E4-25BFC2482BC7}"/>
          </ac:spMkLst>
        </pc:spChg>
        <pc:spChg chg="add mod">
          <ac:chgData name="JIHOON Lee" userId="f3c7f4d099ee3eb8" providerId="LiveId" clId="{1B0119C9-C816-4C22-8102-8CAFF42F3F30}" dt="2017-07-20T14:16:21.743" v="103" actId="1076"/>
          <ac:spMkLst>
            <pc:docMk/>
            <pc:sldMk cId="2935938546" sldId="256"/>
            <ac:spMk id="48" creationId="{5FB7662C-EC80-4462-8C4C-93DF0B1ABAA0}"/>
          </ac:spMkLst>
        </pc:spChg>
        <pc:spChg chg="del">
          <ac:chgData name="JIHOON Lee" userId="f3c7f4d099ee3eb8" providerId="LiveId" clId="{1B0119C9-C816-4C22-8102-8CAFF42F3F30}" dt="2017-07-20T14:10:46.415" v="0" actId="478"/>
          <ac:spMkLst>
            <pc:docMk/>
            <pc:sldMk cId="2935938546" sldId="256"/>
            <ac:spMk id="4" creationId="{D8C13EE6-65F8-454D-90FF-288AA9172BF7}"/>
          </ac:spMkLst>
        </pc:spChg>
        <pc:spChg chg="mod">
          <ac:chgData name="JIHOON Lee" userId="f3c7f4d099ee3eb8" providerId="LiveId" clId="{1B0119C9-C816-4C22-8102-8CAFF42F3F30}" dt="2017-07-20T14:13:29.465" v="22" actId="0"/>
          <ac:spMkLst>
            <pc:docMk/>
            <pc:sldMk cId="2935938546" sldId="256"/>
            <ac:spMk id="32" creationId="{C0B95A3D-302B-4C26-9D66-98DA5E3A2102}"/>
          </ac:spMkLst>
        </pc:spChg>
        <pc:spChg chg="add mod ord">
          <ac:chgData name="JIHOON Lee" userId="f3c7f4d099ee3eb8" providerId="LiveId" clId="{1B0119C9-C816-4C22-8102-8CAFF42F3F30}" dt="2017-07-20T14:22:22.934" v="236" actId="2711"/>
          <ac:spMkLst>
            <pc:docMk/>
            <pc:sldMk cId="2935938546" sldId="256"/>
            <ac:spMk id="40" creationId="{FFF5214F-21BA-4D93-8129-DED52A2F619C}"/>
          </ac:spMkLst>
        </pc:s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14" creationId="{63928AB8-0BF3-4CAF-A369-6E7536EC1A3B}"/>
          </ac:grpSpMkLst>
        </pc:gr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8" creationId="{B2AA36AA-30AA-47EE-944D-97CD99361D99}"/>
          </ac:grpSpMkLst>
        </pc:grpChg>
        <pc:grpChg chg="add mod">
          <ac:chgData name="JIHOON Lee" userId="f3c7f4d099ee3eb8" providerId="LiveId" clId="{1B0119C9-C816-4C22-8102-8CAFF42F3F30}" dt="2017-07-20T14:13:07.964" v="15" actId="14100"/>
          <ac:grpSpMkLst>
            <pc:docMk/>
            <pc:sldMk cId="2935938546" sldId="256"/>
            <ac:grpSpMk id="29" creationId="{C2E8041E-DDBC-45BE-AC2E-5C4D633D932F}"/>
          </ac:grpSpMkLst>
        </pc:grpChg>
        <pc:grpChg chg="add mod ord">
          <ac:chgData name="JIHOON Lee" userId="f3c7f4d099ee3eb8" providerId="LiveId" clId="{1B0119C9-C816-4C22-8102-8CAFF42F3F30}" dt="2017-07-20T14:17:56.607" v="129" actId="167"/>
          <ac:grpSpMkLst>
            <pc:docMk/>
            <pc:sldMk cId="2935938546" sldId="256"/>
            <ac:grpSpMk id="53" creationId="{E9228A15-9AC8-44D6-9355-C01A963D3E08}"/>
          </ac:grpSpMkLst>
        </pc:gr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20" creationId="{88E85EE5-A96F-462B-AD5E-DAD1DDEADAD4}"/>
          </ac:grpSpMkLst>
        </pc:grpChg>
        <pc:grpChg chg="add mod">
          <ac:chgData name="JIHOON Lee" userId="f3c7f4d099ee3eb8" providerId="LiveId" clId="{1B0119C9-C816-4C22-8102-8CAFF42F3F30}" dt="2017-07-20T14:13:33.901" v="24" actId="0"/>
          <ac:grpSpMkLst>
            <pc:docMk/>
            <pc:sldMk cId="2935938546" sldId="256"/>
            <ac:grpSpMk id="33" creationId="{E59B44D4-DCE2-4E86-BAEC-20C67EF8E6FF}"/>
          </ac:grpSpMkLst>
        </pc:gr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17" creationId="{33527D48-7486-495F-B999-EFF466E58110}"/>
          </ac:grpSpMkLst>
        </pc:grpChg>
        <pc:grpChg chg="add mod">
          <ac:chgData name="JIHOON Lee" userId="f3c7f4d099ee3eb8" providerId="LiveId" clId="{1B0119C9-C816-4C22-8102-8CAFF42F3F30}" dt="2017-07-20T14:13:47.117" v="28" actId="0"/>
          <ac:grpSpMkLst>
            <pc:docMk/>
            <pc:sldMk cId="2935938546" sldId="256"/>
            <ac:grpSpMk id="36" creationId="{420FC131-A73D-43C5-B293-AD9B964B20A8}"/>
          </ac:grpSpMkLst>
        </pc:grpChg>
        <pc:grpChg chg="add mod ord">
          <ac:chgData name="JIHOON Lee" userId="f3c7f4d099ee3eb8" providerId="LiveId" clId="{1B0119C9-C816-4C22-8102-8CAFF42F3F30}" dt="2017-07-20T14:17:56.607" v="129" actId="167"/>
          <ac:grpSpMkLst>
            <pc:docMk/>
            <pc:sldMk cId="2935938546" sldId="256"/>
            <ac:grpSpMk id="52" creationId="{4EEF0463-C645-4A3C-86A1-ED1B497F6CA5}"/>
          </ac:grpSpMkLst>
        </pc:gr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7" creationId="{E0550101-2295-4EA0-9F80-75C5F0A75169}"/>
          </ac:grpSpMkLst>
        </pc:grpChg>
        <pc:grpChg chg="del">
          <ac:chgData name="JIHOON Lee" userId="f3c7f4d099ee3eb8" providerId="LiveId" clId="{1B0119C9-C816-4C22-8102-8CAFF42F3F30}" dt="2017-07-20T14:10:46.415" v="0" actId="478"/>
          <ac:grpSpMkLst>
            <pc:docMk/>
            <pc:sldMk cId="2935938546" sldId="256"/>
            <ac:grpSpMk id="11" creationId="{E5B84F87-54A6-4547-B72A-0EA7378A79E5}"/>
          </ac:grpSpMkLst>
        </pc:grpChg>
        <pc:grpChg chg="add mod">
          <ac:chgData name="JIHOON Lee" userId="f3c7f4d099ee3eb8" providerId="LiveId" clId="{1B0119C9-C816-4C22-8102-8CAFF42F3F30}" dt="2017-07-20T14:13:09.843" v="16" actId="14100"/>
          <ac:grpSpMkLst>
            <pc:docMk/>
            <pc:sldMk cId="2935938546" sldId="256"/>
            <ac:grpSpMk id="30" creationId="{81653D8D-7B43-4CB1-BAD2-BFCC993B0241}"/>
          </ac:grpSpMkLst>
        </pc:grpChg>
        <pc:cxnChg chg="add mod ord">
          <ac:chgData name="JIHOON Lee" userId="f3c7f4d099ee3eb8" providerId="LiveId" clId="{1B0119C9-C816-4C22-8102-8CAFF42F3F30}" dt="2017-07-20T14:17:51.602" v="127" actId="0"/>
          <ac:cxnSpMkLst>
            <pc:docMk/>
            <pc:sldMk cId="2935938546" sldId="256"/>
            <ac:cxnSpMk id="44" creationId="{EC0E9EB0-6F20-43C1-968E-6A929A3CF54B}"/>
          </ac:cxnSpMkLst>
        </pc:cxnChg>
        <pc:cxnChg chg="add mod ord">
          <ac:chgData name="JIHOON Lee" userId="f3c7f4d099ee3eb8" providerId="LiveId" clId="{1B0119C9-C816-4C22-8102-8CAFF42F3F30}" dt="2017-07-20T14:17:53.494" v="128" actId="0"/>
          <ac:cxnSpMkLst>
            <pc:docMk/>
            <pc:sldMk cId="2935938546" sldId="256"/>
            <ac:cxnSpMk id="45" creationId="{40E4ED37-F19D-4731-BD48-7B931BD0271E}"/>
          </ac:cxnSpMkLst>
        </pc:cxnChg>
        <pc:cxnChg chg="del">
          <ac:chgData name="JIHOON Lee" userId="f3c7f4d099ee3eb8" providerId="LiveId" clId="{1B0119C9-C816-4C22-8102-8CAFF42F3F30}" dt="2017-07-20T14:10:46.415" v="0" actId="478"/>
          <ac:cxnSpMkLst>
            <pc:docMk/>
            <pc:sldMk cId="2935938546" sldId="256"/>
            <ac:cxnSpMk id="24" creationId="{700AF7BD-842D-4021-AA0E-294505FAE58B}"/>
          </ac:cxnSpMkLst>
        </pc:cxnChg>
        <pc:cxnChg chg="del">
          <ac:chgData name="JIHOON Lee" userId="f3c7f4d099ee3eb8" providerId="LiveId" clId="{1B0119C9-C816-4C22-8102-8CAFF42F3F30}" dt="2017-07-20T14:10:46.415" v="0" actId="478"/>
          <ac:cxnSpMkLst>
            <pc:docMk/>
            <pc:sldMk cId="2935938546" sldId="256"/>
            <ac:cxnSpMk id="25" creationId="{B8AE8578-DDC1-48D9-B1D6-1D5E431A77A6}"/>
          </ac:cxnSpMkLst>
        </pc:cxnChg>
      </pc:sldChg>
      <pc:sldChg chg="add del modTransition">
        <pc:chgData name="JIHOON Lee" userId="f3c7f4d099ee3eb8" providerId="LiveId" clId="{1B0119C9-C816-4C22-8102-8CAFF42F3F30}" dt="2017-07-20T14:22:31.654" v="237" actId="2696"/>
        <pc:sldMkLst>
          <pc:docMk/>
          <pc:sldMk cId="2324732939" sldId="257"/>
        </pc:sldMkLst>
      </pc:sldChg>
      <pc:sldChg chg="modSp add modTransition">
        <pc:chgData name="JIHOON Lee" userId="f3c7f4d099ee3eb8" providerId="LiveId" clId="{1B0119C9-C816-4C22-8102-8CAFF42F3F30}" dt="2017-07-20T14:26:51.914" v="274" actId="20577"/>
        <pc:sldMkLst>
          <pc:docMk/>
          <pc:sldMk cId="4002947945" sldId="257"/>
        </pc:sldMkLst>
        <pc:spChg chg="mod">
          <ac:chgData name="JIHOON Lee" userId="f3c7f4d099ee3eb8" providerId="LiveId" clId="{1B0119C9-C816-4C22-8102-8CAFF42F3F30}" dt="2017-07-20T14:26:51.914" v="274" actId="20577"/>
          <ac:spMkLst>
            <pc:docMk/>
            <pc:sldMk cId="4002947945" sldId="257"/>
            <ac:spMk id="51" creationId="{26BB27F2-B59C-4A6E-B004-8E98A916ACA5}"/>
          </ac:spMkLst>
        </pc:spChg>
        <pc:spChg chg="mod">
          <ac:chgData name="JIHOON Lee" userId="f3c7f4d099ee3eb8" providerId="LiveId" clId="{1B0119C9-C816-4C22-8102-8CAFF42F3F30}" dt="2017-07-20T14:26:41.692" v="268" actId="20577"/>
          <ac:spMkLst>
            <pc:docMk/>
            <pc:sldMk cId="4002947945" sldId="257"/>
            <ac:spMk id="49" creationId="{44CF5030-83AF-4A5F-A66D-64B049ADF956}"/>
          </ac:spMkLst>
        </pc:spChg>
        <pc:spChg chg="mod">
          <ac:chgData name="JIHOON Lee" userId="f3c7f4d099ee3eb8" providerId="LiveId" clId="{1B0119C9-C816-4C22-8102-8CAFF42F3F30}" dt="2017-07-20T14:26:11.820" v="254" actId="1076"/>
          <ac:spMkLst>
            <pc:docMk/>
            <pc:sldMk cId="4002947945" sldId="257"/>
            <ac:spMk id="54" creationId="{0A63D8AB-7578-48FA-91F4-E09733741138}"/>
          </ac:spMkLst>
        </pc:spChg>
        <pc:spChg chg="mod">
          <ac:chgData name="JIHOON Lee" userId="f3c7f4d099ee3eb8" providerId="LiveId" clId="{1B0119C9-C816-4C22-8102-8CAFF42F3F30}" dt="2017-07-20T14:26:35.215" v="267" actId="20577"/>
          <ac:spMkLst>
            <pc:docMk/>
            <pc:sldMk cId="4002947945" sldId="257"/>
            <ac:spMk id="50" creationId="{0AB7BA9F-3FE5-44E9-BD9C-5B43B8E44ABF}"/>
          </ac:spMkLst>
        </pc:spChg>
        <pc:spChg chg="mod">
          <ac:chgData name="JIHOON Lee" userId="f3c7f4d099ee3eb8" providerId="LiveId" clId="{1B0119C9-C816-4C22-8102-8CAFF42F3F30}" dt="2017-07-20T14:26:17.832" v="258" actId="20577"/>
          <ac:spMkLst>
            <pc:docMk/>
            <pc:sldMk cId="4002947945" sldId="257"/>
            <ac:spMk id="48" creationId="{5FB7662C-EC80-4462-8C4C-93DF0B1ABAA0}"/>
          </ac:spMkLst>
        </pc:spChg>
        <pc:grpChg chg="mod">
          <ac:chgData name="JIHOON Lee" userId="f3c7f4d099ee3eb8" providerId="LiveId" clId="{1B0119C9-C816-4C22-8102-8CAFF42F3F30}" dt="2017-07-20T14:26:13.602" v="255" actId="14100"/>
          <ac:grpSpMkLst>
            <pc:docMk/>
            <pc:sldMk cId="4002947945" sldId="257"/>
            <ac:grpSpMk id="29" creationId="{C2E8041E-DDBC-45BE-AC2E-5C4D633D932F}"/>
          </ac:grpSpMkLst>
        </pc:grpChg>
        <pc:grpChg chg="mod">
          <ac:chgData name="JIHOON Lee" userId="f3c7f4d099ee3eb8" providerId="LiveId" clId="{1B0119C9-C816-4C22-8102-8CAFF42F3F30}" dt="2017-07-20T14:26:20.612" v="259" actId="14100"/>
          <ac:grpSpMkLst>
            <pc:docMk/>
            <pc:sldMk cId="4002947945" sldId="257"/>
            <ac:grpSpMk id="30" creationId="{81653D8D-7B43-4CB1-BAD2-BFCC993B0241}"/>
          </ac:grpSpMkLst>
        </pc:grpChg>
        <pc:grpChg chg="mod">
          <ac:chgData name="JIHOON Lee" userId="f3c7f4d099ee3eb8" providerId="LiveId" clId="{1B0119C9-C816-4C22-8102-8CAFF42F3F30}" dt="2017-07-20T14:26:29.828" v="263" actId="14100"/>
          <ac:grpSpMkLst>
            <pc:docMk/>
            <pc:sldMk cId="4002947945" sldId="257"/>
            <ac:grpSpMk id="33" creationId="{E59B44D4-DCE2-4E86-BAEC-20C67EF8E6FF}"/>
          </ac:grpSpMkLst>
        </pc:grpChg>
        <pc:grpChg chg="mod">
          <ac:chgData name="JIHOON Lee" userId="f3c7f4d099ee3eb8" providerId="LiveId" clId="{1B0119C9-C816-4C22-8102-8CAFF42F3F30}" dt="2017-07-20T14:26:44.734" v="269" actId="14100"/>
          <ac:grpSpMkLst>
            <pc:docMk/>
            <pc:sldMk cId="4002947945" sldId="257"/>
            <ac:grpSpMk id="36" creationId="{420FC131-A73D-43C5-B293-AD9B964B20A8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DBFE1E-D8AC-4F3E-9073-1771830C8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964FC73-EC08-4F14-8A37-E12C0C5D4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DEABA1-486C-4FD4-BD45-5B3A0FBE9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031649-95C9-4408-BA94-70BE8F4B8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779B0F-5F13-4D46-B216-6B01F107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804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F4ECE6-FACA-4E53-BF3F-42B4C4D0E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0103C3-7D3F-4B34-AAF9-FBD098523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7DE6BF-49C7-4F2C-A1E3-723422983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60BB66-73C1-4375-A6CE-9DBF7014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AE4E8B-830E-410E-8274-5146A630E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775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F2B32CF-35B9-417C-B168-7021EFC55B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F85392C-6B0C-4A24-9809-512F3ABE7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E58C81-4233-4AF9-8AAC-C5828A4A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482154-07F1-48C6-8486-118790AEE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4E8648-0AD1-4A28-BD0B-A151A630B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715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16F5DE-D50C-44B6-B1CB-4DE212E7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4ECA80C-12D8-4E2F-8C54-FB16A4BE0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51A7EC-3D48-48F6-9168-7C3BF6AC4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A65123-64A1-40A0-8792-EA63835B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BEB67B-C6B8-4E81-9429-6B203A31B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6576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B52610-05EA-4725-8A59-53B95017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D843F7-77DD-468C-8747-477E11755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5955F04-5FB9-416C-8C5F-2994D3CB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EE340A-DF41-4A4B-94A1-C9013AFD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5382DE-D08D-4881-B152-7FB390287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90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3D9719-ECEF-483D-BE28-783A4AC5D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C3849DC-F808-4984-B8AA-1AE6FA7D0A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A984B45-7847-4B2B-9E23-BAA46C7B2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AF4353-2503-4867-90FE-4A0E860A4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09414A4-91DB-49AA-9921-C527567D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AC0817-FCEC-4A22-B303-6CDFF7585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592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72FABE-AA06-494A-8DDF-911022E5E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ECFCD6-955F-4A74-AE20-73A69EB0E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849850-F913-465B-A3A1-357ECCA79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009ADE2-F657-4739-A90A-AE901A30BA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C071EE3-C68A-409B-A66B-4931F49E6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4DF1FB4-53C7-47E0-8CBC-53993BDA4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A6393E7-FBDA-4C2C-B548-937C5075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F46492F-27B2-4D54-BA0B-6F116D4F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954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8E05E7-1E44-431B-9A81-6393DDC49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08F1E4B-9986-4582-8445-92E725F63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38BBB41-8D6B-4299-A168-D913B5C91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8D50DE2-BF40-4CB8-ADED-C9289FCC0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7325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ABC89A-511C-45CE-83E8-95F6451B4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595CBFC-2C0B-4E03-AD90-D442DCAA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ECAB197-5F06-4854-BB0B-33CE48A88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708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014CA6-C632-4209-8F5C-41869B14F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887995-1BCE-4655-A2F8-7D7D8890E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FA357DF-3DAC-4294-8D16-3197F2BF5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5E90071-B9AB-4150-9B30-F93EDEA44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3FB385C-BE3F-4B47-B72D-F197BCACD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B417F77-2D42-4A27-A4C1-0955123CA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236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858ABB-5EC6-4C7B-B5AD-D7A206E90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5D9297F-20EF-413B-86D4-DF4EEDF9F0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162433E-501B-4C3B-845C-8EA613926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D6AC2F-524A-49B0-97A5-1461C915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895CFE1-CD00-43B1-9C41-DDAEC9097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4D34B64-781D-4A1E-AA61-AF5540BF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1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77D5555-870B-4338-B53B-0424394A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F6A76E7-EF90-4B9E-AC8F-2BB8AC87C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16A595-F22C-42EA-B050-15B1EB1386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7CCDE-5780-4E33-A1DE-3DD6DF4321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AF12E1-2518-43A4-8EA8-5F74BCDF04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CD847B-B6F3-4278-BEF2-773934395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3110-655D-45EE-AACC-2A0A10FD84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49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그룹 52">
            <a:extLst>
              <a:ext uri="{FF2B5EF4-FFF2-40B4-BE49-F238E27FC236}">
                <a16:creationId xmlns:a16="http://schemas.microsoft.com/office/drawing/2014/main" id="{E9228A15-9AC8-44D6-9355-C01A963D3E08}"/>
              </a:ext>
            </a:extLst>
          </p:cNvPr>
          <p:cNvGrpSpPr/>
          <p:nvPr/>
        </p:nvGrpSpPr>
        <p:grpSpPr>
          <a:xfrm>
            <a:off x="632055" y="791562"/>
            <a:ext cx="10183090" cy="400110"/>
            <a:chOff x="632055" y="791562"/>
            <a:chExt cx="10183090" cy="400110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40E4ED37-F19D-4731-BD48-7B931BD0271E}"/>
                </a:ext>
              </a:extLst>
            </p:cNvPr>
            <p:cNvCxnSpPr/>
            <p:nvPr/>
          </p:nvCxnSpPr>
          <p:spPr>
            <a:xfrm>
              <a:off x="1387366" y="1007455"/>
              <a:ext cx="9427779" cy="0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4E0BA9-1435-4787-89E4-25BFC2482BC7}"/>
                </a:ext>
              </a:extLst>
            </p:cNvPr>
            <p:cNvSpPr txBox="1"/>
            <p:nvPr/>
          </p:nvSpPr>
          <p:spPr>
            <a:xfrm>
              <a:off x="632055" y="791562"/>
              <a:ext cx="660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500</a:t>
              </a:r>
              <a:endParaRPr lang="ko-KR" altLang="en-US" sz="2000" dirty="0">
                <a:solidFill>
                  <a:schemeClr val="bg1">
                    <a:lumMod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4EEF0463-C645-4A3C-86A1-ED1B497F6CA5}"/>
              </a:ext>
            </a:extLst>
          </p:cNvPr>
          <p:cNvGrpSpPr/>
          <p:nvPr/>
        </p:nvGrpSpPr>
        <p:grpSpPr>
          <a:xfrm>
            <a:off x="632055" y="2438461"/>
            <a:ext cx="10183090" cy="400110"/>
            <a:chOff x="632055" y="2438461"/>
            <a:chExt cx="10183090" cy="400110"/>
          </a:xfrm>
        </p:grpSpPr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EC0E9EB0-6F20-43C1-968E-6A929A3CF54B}"/>
                </a:ext>
              </a:extLst>
            </p:cNvPr>
            <p:cNvCxnSpPr/>
            <p:nvPr/>
          </p:nvCxnSpPr>
          <p:spPr>
            <a:xfrm>
              <a:off x="1387366" y="2680138"/>
              <a:ext cx="9427779" cy="0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76DEA84-C11F-49BE-A76B-951D6A91CAD5}"/>
                </a:ext>
              </a:extLst>
            </p:cNvPr>
            <p:cNvSpPr txBox="1"/>
            <p:nvPr/>
          </p:nvSpPr>
          <p:spPr>
            <a:xfrm>
              <a:off x="632055" y="2438461"/>
              <a:ext cx="660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250</a:t>
              </a:r>
              <a:endParaRPr lang="ko-KR" altLang="en-US" sz="2000" dirty="0">
                <a:solidFill>
                  <a:schemeClr val="bg1">
                    <a:lumMod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C2E8041E-DDBC-45BE-AC2E-5C4D633D932F}"/>
              </a:ext>
            </a:extLst>
          </p:cNvPr>
          <p:cNvGrpSpPr/>
          <p:nvPr/>
        </p:nvGrpSpPr>
        <p:grpSpPr>
          <a:xfrm>
            <a:off x="1924050" y="2349062"/>
            <a:ext cx="1714500" cy="1880038"/>
            <a:chOff x="1924050" y="1257300"/>
            <a:chExt cx="1714500" cy="2971800"/>
          </a:xfrm>
        </p:grpSpPr>
        <p:sp>
          <p:nvSpPr>
            <p:cNvPr id="27" name="직각 삼각형 26">
              <a:extLst>
                <a:ext uri="{FF2B5EF4-FFF2-40B4-BE49-F238E27FC236}">
                  <a16:creationId xmlns:a16="http://schemas.microsoft.com/office/drawing/2014/main" id="{48E19EC0-2572-4B1F-B514-40809516DCBC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id="{52DBE794-E917-45A9-9462-D94AD14B0541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954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1653D8D-7B43-4CB1-BAD2-BFCC993B0241}"/>
              </a:ext>
            </a:extLst>
          </p:cNvPr>
          <p:cNvGrpSpPr/>
          <p:nvPr/>
        </p:nvGrpSpPr>
        <p:grpSpPr>
          <a:xfrm>
            <a:off x="4000500" y="1734206"/>
            <a:ext cx="1714500" cy="2494893"/>
            <a:chOff x="1924050" y="1257300"/>
            <a:chExt cx="1714500" cy="2971800"/>
          </a:xfrm>
        </p:grpSpPr>
        <p:sp>
          <p:nvSpPr>
            <p:cNvPr id="31" name="직각 삼각형 30">
              <a:extLst>
                <a:ext uri="{FF2B5EF4-FFF2-40B4-BE49-F238E27FC236}">
                  <a16:creationId xmlns:a16="http://schemas.microsoft.com/office/drawing/2014/main" id="{41839FB7-C066-4A78-AACB-0640313B004D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각 삼각형 31">
              <a:extLst>
                <a:ext uri="{FF2B5EF4-FFF2-40B4-BE49-F238E27FC236}">
                  <a16:creationId xmlns:a16="http://schemas.microsoft.com/office/drawing/2014/main" id="{C0B95A3D-302B-4C26-9D66-98DA5E3A2102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11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E59B44D4-DCE2-4E86-BAEC-20C67EF8E6FF}"/>
              </a:ext>
            </a:extLst>
          </p:cNvPr>
          <p:cNvGrpSpPr/>
          <p:nvPr/>
        </p:nvGrpSpPr>
        <p:grpSpPr>
          <a:xfrm>
            <a:off x="6200775" y="740979"/>
            <a:ext cx="1714500" cy="3488121"/>
            <a:chOff x="1924050" y="1257300"/>
            <a:chExt cx="1714500" cy="2971800"/>
          </a:xfrm>
          <a:solidFill>
            <a:srgbClr val="00B050"/>
          </a:solidFill>
        </p:grpSpPr>
        <p:sp>
          <p:nvSpPr>
            <p:cNvPr id="34" name="직각 삼각형 33">
              <a:extLst>
                <a:ext uri="{FF2B5EF4-FFF2-40B4-BE49-F238E27FC236}">
                  <a16:creationId xmlns:a16="http://schemas.microsoft.com/office/drawing/2014/main" id="{E9B9F73E-9E6B-4BC1-9618-9E191DA35A03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각 삼각형 34">
              <a:extLst>
                <a:ext uri="{FF2B5EF4-FFF2-40B4-BE49-F238E27FC236}">
                  <a16:creationId xmlns:a16="http://schemas.microsoft.com/office/drawing/2014/main" id="{34F08626-C4D7-42DA-B83F-76E2E71DE48A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00E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420FC131-A73D-43C5-B293-AD9B964B20A8}"/>
              </a:ext>
            </a:extLst>
          </p:cNvPr>
          <p:cNvGrpSpPr/>
          <p:nvPr/>
        </p:nvGrpSpPr>
        <p:grpSpPr>
          <a:xfrm>
            <a:off x="8516992" y="2680138"/>
            <a:ext cx="1714500" cy="1548962"/>
            <a:chOff x="1924050" y="1257300"/>
            <a:chExt cx="1714500" cy="2971800"/>
          </a:xfrm>
          <a:solidFill>
            <a:srgbClr val="FFC000"/>
          </a:solidFill>
        </p:grpSpPr>
        <p:sp>
          <p:nvSpPr>
            <p:cNvPr id="37" name="직각 삼각형 36">
              <a:extLst>
                <a:ext uri="{FF2B5EF4-FFF2-40B4-BE49-F238E27FC236}">
                  <a16:creationId xmlns:a16="http://schemas.microsoft.com/office/drawing/2014/main" id="{3D9CBE44-6C48-4803-9383-87E65C20EF83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각 삼각형 37">
              <a:extLst>
                <a:ext uri="{FF2B5EF4-FFF2-40B4-BE49-F238E27FC236}">
                  <a16:creationId xmlns:a16="http://schemas.microsoft.com/office/drawing/2014/main" id="{A85ADF44-D627-4B21-A84C-7180C4BAD3E4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FFD3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FB7662C-EC80-4462-8C4C-93DF0B1ABAA0}"/>
              </a:ext>
            </a:extLst>
          </p:cNvPr>
          <p:cNvSpPr txBox="1"/>
          <p:nvPr/>
        </p:nvSpPr>
        <p:spPr>
          <a:xfrm>
            <a:off x="2364643" y="1825842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270</a:t>
            </a:r>
            <a:endParaRPr lang="ko-KR" altLang="en-US" sz="2800" dirty="0">
              <a:solidFill>
                <a:srgbClr val="7030A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4CF5030-83AF-4A5F-A66D-64B049ADF956}"/>
              </a:ext>
            </a:extLst>
          </p:cNvPr>
          <p:cNvSpPr txBox="1"/>
          <p:nvPr/>
        </p:nvSpPr>
        <p:spPr>
          <a:xfrm>
            <a:off x="4429125" y="118650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400</a:t>
            </a:r>
            <a:endParaRPr lang="ko-KR" altLang="en-US" sz="2800" dirty="0">
              <a:solidFill>
                <a:srgbClr val="0070C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B7BA9F-3FE5-44E9-BD9C-5B43B8E44ABF}"/>
              </a:ext>
            </a:extLst>
          </p:cNvPr>
          <p:cNvSpPr txBox="1"/>
          <p:nvPr/>
        </p:nvSpPr>
        <p:spPr>
          <a:xfrm>
            <a:off x="6629400" y="217759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00B05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530</a:t>
            </a:r>
            <a:endParaRPr lang="ko-KR" altLang="en-US" sz="2800" dirty="0">
              <a:solidFill>
                <a:srgbClr val="00B05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6BB27F2-B59C-4A6E-B004-8E98A916ACA5}"/>
              </a:ext>
            </a:extLst>
          </p:cNvPr>
          <p:cNvSpPr txBox="1"/>
          <p:nvPr/>
        </p:nvSpPr>
        <p:spPr>
          <a:xfrm>
            <a:off x="8954211" y="2176851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FFD347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250</a:t>
            </a:r>
            <a:endParaRPr lang="ko-KR" altLang="en-US" sz="2800" dirty="0">
              <a:solidFill>
                <a:srgbClr val="FFD347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A0A6C8-CEE4-4E68-835E-9E2034B617D4}"/>
              </a:ext>
            </a:extLst>
          </p:cNvPr>
          <p:cNvSpPr/>
          <p:nvPr/>
        </p:nvSpPr>
        <p:spPr>
          <a:xfrm>
            <a:off x="0" y="4229100"/>
            <a:ext cx="12192000" cy="2628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719BA8-2FB5-4CCB-A6CF-0FF75FF627C0}"/>
              </a:ext>
            </a:extLst>
          </p:cNvPr>
          <p:cNvSpPr txBox="1"/>
          <p:nvPr/>
        </p:nvSpPr>
        <p:spPr>
          <a:xfrm>
            <a:off x="2208351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첫번째 내용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FF5214F-21BA-4D93-8129-DED52A2F619C}"/>
              </a:ext>
            </a:extLst>
          </p:cNvPr>
          <p:cNvSpPr txBox="1"/>
          <p:nvPr/>
        </p:nvSpPr>
        <p:spPr>
          <a:xfrm>
            <a:off x="4290065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두번째 내용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9FD922-9AF5-40EE-8114-545D4603F2C1}"/>
              </a:ext>
            </a:extLst>
          </p:cNvPr>
          <p:cNvSpPr txBox="1"/>
          <p:nvPr/>
        </p:nvSpPr>
        <p:spPr>
          <a:xfrm>
            <a:off x="6475173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세번째 내용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7F39880-9FB1-452F-A741-D3FD102B6F55}"/>
              </a:ext>
            </a:extLst>
          </p:cNvPr>
          <p:cNvSpPr txBox="1"/>
          <p:nvPr/>
        </p:nvSpPr>
        <p:spPr>
          <a:xfrm>
            <a:off x="8791390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네번째 내용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63D8AB-7578-48FA-91F4-E09733741138}"/>
              </a:ext>
            </a:extLst>
          </p:cNvPr>
          <p:cNvSpPr txBox="1"/>
          <p:nvPr/>
        </p:nvSpPr>
        <p:spPr>
          <a:xfrm>
            <a:off x="2791202" y="5388461"/>
            <a:ext cx="64812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2017 0000 </a:t>
            </a:r>
            <a:r>
              <a:rPr lang="ko-KR" altLang="en-US" sz="44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판매율 그래프</a:t>
            </a:r>
          </a:p>
        </p:txBody>
      </p:sp>
    </p:spTree>
    <p:extLst>
      <p:ext uri="{BB962C8B-B14F-4D97-AF65-F5344CB8AC3E}">
        <p14:creationId xmlns:p14="http://schemas.microsoft.com/office/powerpoint/2010/main" val="293593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그룹 52">
            <a:extLst>
              <a:ext uri="{FF2B5EF4-FFF2-40B4-BE49-F238E27FC236}">
                <a16:creationId xmlns:a16="http://schemas.microsoft.com/office/drawing/2014/main" id="{E9228A15-9AC8-44D6-9355-C01A963D3E08}"/>
              </a:ext>
            </a:extLst>
          </p:cNvPr>
          <p:cNvGrpSpPr/>
          <p:nvPr/>
        </p:nvGrpSpPr>
        <p:grpSpPr>
          <a:xfrm>
            <a:off x="632055" y="791562"/>
            <a:ext cx="10183090" cy="400110"/>
            <a:chOff x="632055" y="791562"/>
            <a:chExt cx="10183090" cy="400110"/>
          </a:xfrm>
        </p:grpSpPr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40E4ED37-F19D-4731-BD48-7B931BD0271E}"/>
                </a:ext>
              </a:extLst>
            </p:cNvPr>
            <p:cNvCxnSpPr/>
            <p:nvPr/>
          </p:nvCxnSpPr>
          <p:spPr>
            <a:xfrm>
              <a:off x="1387366" y="1007455"/>
              <a:ext cx="9427779" cy="0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4E0BA9-1435-4787-89E4-25BFC2482BC7}"/>
                </a:ext>
              </a:extLst>
            </p:cNvPr>
            <p:cNvSpPr txBox="1"/>
            <p:nvPr/>
          </p:nvSpPr>
          <p:spPr>
            <a:xfrm>
              <a:off x="632055" y="791562"/>
              <a:ext cx="660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500</a:t>
              </a:r>
              <a:endParaRPr lang="ko-KR" altLang="en-US" sz="2000" dirty="0">
                <a:solidFill>
                  <a:schemeClr val="bg1">
                    <a:lumMod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4EEF0463-C645-4A3C-86A1-ED1B497F6CA5}"/>
              </a:ext>
            </a:extLst>
          </p:cNvPr>
          <p:cNvGrpSpPr/>
          <p:nvPr/>
        </p:nvGrpSpPr>
        <p:grpSpPr>
          <a:xfrm>
            <a:off x="632055" y="2438461"/>
            <a:ext cx="10183090" cy="400110"/>
            <a:chOff x="632055" y="2438461"/>
            <a:chExt cx="10183090" cy="400110"/>
          </a:xfrm>
        </p:grpSpPr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EC0E9EB0-6F20-43C1-968E-6A929A3CF54B}"/>
                </a:ext>
              </a:extLst>
            </p:cNvPr>
            <p:cNvCxnSpPr/>
            <p:nvPr/>
          </p:nvCxnSpPr>
          <p:spPr>
            <a:xfrm>
              <a:off x="1387366" y="2680138"/>
              <a:ext cx="9427779" cy="0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76DEA84-C11F-49BE-A76B-951D6A91CAD5}"/>
                </a:ext>
              </a:extLst>
            </p:cNvPr>
            <p:cNvSpPr txBox="1"/>
            <p:nvPr/>
          </p:nvSpPr>
          <p:spPr>
            <a:xfrm>
              <a:off x="632055" y="2438461"/>
              <a:ext cx="660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250</a:t>
              </a:r>
              <a:endParaRPr lang="ko-KR" altLang="en-US" sz="2000" dirty="0">
                <a:solidFill>
                  <a:schemeClr val="bg1">
                    <a:lumMod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C2E8041E-DDBC-45BE-AC2E-5C4D633D932F}"/>
              </a:ext>
            </a:extLst>
          </p:cNvPr>
          <p:cNvGrpSpPr/>
          <p:nvPr/>
        </p:nvGrpSpPr>
        <p:grpSpPr>
          <a:xfrm>
            <a:off x="1924050" y="1273932"/>
            <a:ext cx="1714500" cy="2955168"/>
            <a:chOff x="1924050" y="1257300"/>
            <a:chExt cx="1714500" cy="2971800"/>
          </a:xfrm>
        </p:grpSpPr>
        <p:sp>
          <p:nvSpPr>
            <p:cNvPr id="27" name="직각 삼각형 26">
              <a:extLst>
                <a:ext uri="{FF2B5EF4-FFF2-40B4-BE49-F238E27FC236}">
                  <a16:creationId xmlns:a16="http://schemas.microsoft.com/office/drawing/2014/main" id="{48E19EC0-2572-4B1F-B514-40809516DCBC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id="{52DBE794-E917-45A9-9462-D94AD14B0541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954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81653D8D-7B43-4CB1-BAD2-BFCC993B0241}"/>
              </a:ext>
            </a:extLst>
          </p:cNvPr>
          <p:cNvGrpSpPr/>
          <p:nvPr/>
        </p:nvGrpSpPr>
        <p:grpSpPr>
          <a:xfrm>
            <a:off x="4000500" y="2176851"/>
            <a:ext cx="1714500" cy="2052248"/>
            <a:chOff x="1924050" y="1257300"/>
            <a:chExt cx="1714500" cy="2971800"/>
          </a:xfrm>
        </p:grpSpPr>
        <p:sp>
          <p:nvSpPr>
            <p:cNvPr id="31" name="직각 삼각형 30">
              <a:extLst>
                <a:ext uri="{FF2B5EF4-FFF2-40B4-BE49-F238E27FC236}">
                  <a16:creationId xmlns:a16="http://schemas.microsoft.com/office/drawing/2014/main" id="{41839FB7-C066-4A78-AACB-0640313B004D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각 삼각형 31">
              <a:extLst>
                <a:ext uri="{FF2B5EF4-FFF2-40B4-BE49-F238E27FC236}">
                  <a16:creationId xmlns:a16="http://schemas.microsoft.com/office/drawing/2014/main" id="{C0B95A3D-302B-4C26-9D66-98DA5E3A2102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11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E59B44D4-DCE2-4E86-BAEC-20C67EF8E6FF}"/>
              </a:ext>
            </a:extLst>
          </p:cNvPr>
          <p:cNvGrpSpPr/>
          <p:nvPr/>
        </p:nvGrpSpPr>
        <p:grpSpPr>
          <a:xfrm>
            <a:off x="6200775" y="1627252"/>
            <a:ext cx="1714500" cy="2601848"/>
            <a:chOff x="1924050" y="1257300"/>
            <a:chExt cx="1714500" cy="2971800"/>
          </a:xfrm>
          <a:solidFill>
            <a:srgbClr val="00B050"/>
          </a:solidFill>
        </p:grpSpPr>
        <p:sp>
          <p:nvSpPr>
            <p:cNvPr id="34" name="직각 삼각형 33">
              <a:extLst>
                <a:ext uri="{FF2B5EF4-FFF2-40B4-BE49-F238E27FC236}">
                  <a16:creationId xmlns:a16="http://schemas.microsoft.com/office/drawing/2014/main" id="{E9B9F73E-9E6B-4BC1-9618-9E191DA35A03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각 삼각형 34">
              <a:extLst>
                <a:ext uri="{FF2B5EF4-FFF2-40B4-BE49-F238E27FC236}">
                  <a16:creationId xmlns:a16="http://schemas.microsoft.com/office/drawing/2014/main" id="{34F08626-C4D7-42DA-B83F-76E2E71DE48A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00E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420FC131-A73D-43C5-B293-AD9B964B20A8}"/>
              </a:ext>
            </a:extLst>
          </p:cNvPr>
          <p:cNvGrpSpPr/>
          <p:nvPr/>
        </p:nvGrpSpPr>
        <p:grpSpPr>
          <a:xfrm>
            <a:off x="8516992" y="791562"/>
            <a:ext cx="1714500" cy="3437538"/>
            <a:chOff x="1924050" y="1257300"/>
            <a:chExt cx="1714500" cy="2971800"/>
          </a:xfrm>
          <a:solidFill>
            <a:srgbClr val="FFC000"/>
          </a:solidFill>
        </p:grpSpPr>
        <p:sp>
          <p:nvSpPr>
            <p:cNvPr id="37" name="직각 삼각형 36">
              <a:extLst>
                <a:ext uri="{FF2B5EF4-FFF2-40B4-BE49-F238E27FC236}">
                  <a16:creationId xmlns:a16="http://schemas.microsoft.com/office/drawing/2014/main" id="{3D9CBE44-6C48-4803-9383-87E65C20EF83}"/>
                </a:ext>
              </a:extLst>
            </p:cNvPr>
            <p:cNvSpPr/>
            <p:nvPr/>
          </p:nvSpPr>
          <p:spPr>
            <a:xfrm>
              <a:off x="2781300" y="1257300"/>
              <a:ext cx="857250" cy="29718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각 삼각형 37">
              <a:extLst>
                <a:ext uri="{FF2B5EF4-FFF2-40B4-BE49-F238E27FC236}">
                  <a16:creationId xmlns:a16="http://schemas.microsoft.com/office/drawing/2014/main" id="{A85ADF44-D627-4B21-A84C-7180C4BAD3E4}"/>
                </a:ext>
              </a:extLst>
            </p:cNvPr>
            <p:cNvSpPr/>
            <p:nvPr/>
          </p:nvSpPr>
          <p:spPr>
            <a:xfrm flipH="1">
              <a:off x="1924050" y="1257300"/>
              <a:ext cx="857250" cy="2971800"/>
            </a:xfrm>
            <a:prstGeom prst="rtTriangle">
              <a:avLst/>
            </a:prstGeom>
            <a:solidFill>
              <a:srgbClr val="FFD3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FB7662C-EC80-4462-8C4C-93DF0B1ABAA0}"/>
              </a:ext>
            </a:extLst>
          </p:cNvPr>
          <p:cNvSpPr txBox="1"/>
          <p:nvPr/>
        </p:nvSpPr>
        <p:spPr>
          <a:xfrm>
            <a:off x="2364643" y="702424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7030A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450</a:t>
            </a:r>
            <a:endParaRPr lang="ko-KR" altLang="en-US" sz="2800" dirty="0">
              <a:solidFill>
                <a:srgbClr val="7030A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4CF5030-83AF-4A5F-A66D-64B049ADF956}"/>
              </a:ext>
            </a:extLst>
          </p:cNvPr>
          <p:cNvSpPr txBox="1"/>
          <p:nvPr/>
        </p:nvSpPr>
        <p:spPr>
          <a:xfrm>
            <a:off x="4429125" y="165363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330</a:t>
            </a:r>
            <a:endParaRPr lang="ko-KR" altLang="en-US" sz="2800" dirty="0">
              <a:solidFill>
                <a:srgbClr val="0070C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AB7BA9F-3FE5-44E9-BD9C-5B43B8E44ABF}"/>
              </a:ext>
            </a:extLst>
          </p:cNvPr>
          <p:cNvSpPr txBox="1"/>
          <p:nvPr/>
        </p:nvSpPr>
        <p:spPr>
          <a:xfrm>
            <a:off x="6629400" y="1164631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00B05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420</a:t>
            </a:r>
            <a:endParaRPr lang="ko-KR" altLang="en-US" sz="2800" dirty="0">
              <a:solidFill>
                <a:srgbClr val="00B05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6BB27F2-B59C-4A6E-B004-8E98A916ACA5}"/>
              </a:ext>
            </a:extLst>
          </p:cNvPr>
          <p:cNvSpPr txBox="1"/>
          <p:nvPr/>
        </p:nvSpPr>
        <p:spPr>
          <a:xfrm>
            <a:off x="8954211" y="33172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FFD347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520</a:t>
            </a:r>
            <a:endParaRPr lang="ko-KR" altLang="en-US" sz="2800" dirty="0">
              <a:solidFill>
                <a:srgbClr val="FFD347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EA0A6C8-CEE4-4E68-835E-9E2034B617D4}"/>
              </a:ext>
            </a:extLst>
          </p:cNvPr>
          <p:cNvSpPr/>
          <p:nvPr/>
        </p:nvSpPr>
        <p:spPr>
          <a:xfrm>
            <a:off x="0" y="4229100"/>
            <a:ext cx="12192000" cy="26289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9719BA8-2FB5-4CCB-A6CF-0FF75FF627C0}"/>
              </a:ext>
            </a:extLst>
          </p:cNvPr>
          <p:cNvSpPr txBox="1"/>
          <p:nvPr/>
        </p:nvSpPr>
        <p:spPr>
          <a:xfrm>
            <a:off x="2208351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첫번째 내용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FF5214F-21BA-4D93-8129-DED52A2F619C}"/>
              </a:ext>
            </a:extLst>
          </p:cNvPr>
          <p:cNvSpPr txBox="1"/>
          <p:nvPr/>
        </p:nvSpPr>
        <p:spPr>
          <a:xfrm>
            <a:off x="4290065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두번째 내용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9FD922-9AF5-40EE-8114-545D4603F2C1}"/>
              </a:ext>
            </a:extLst>
          </p:cNvPr>
          <p:cNvSpPr txBox="1"/>
          <p:nvPr/>
        </p:nvSpPr>
        <p:spPr>
          <a:xfrm>
            <a:off x="6475173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세번째 내용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7F39880-9FB1-452F-A741-D3FD102B6F55}"/>
              </a:ext>
            </a:extLst>
          </p:cNvPr>
          <p:cNvSpPr txBox="1"/>
          <p:nvPr/>
        </p:nvSpPr>
        <p:spPr>
          <a:xfrm>
            <a:off x="8791390" y="443011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네번째 내용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63D8AB-7578-48FA-91F4-E09733741138}"/>
              </a:ext>
            </a:extLst>
          </p:cNvPr>
          <p:cNvSpPr txBox="1"/>
          <p:nvPr/>
        </p:nvSpPr>
        <p:spPr>
          <a:xfrm>
            <a:off x="2855369" y="5388461"/>
            <a:ext cx="64812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2018 0000 </a:t>
            </a:r>
            <a:r>
              <a:rPr lang="ko-KR" altLang="en-US" sz="44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판매율 그래프</a:t>
            </a:r>
          </a:p>
        </p:txBody>
      </p:sp>
    </p:spTree>
    <p:extLst>
      <p:ext uri="{BB962C8B-B14F-4D97-AF65-F5344CB8AC3E}">
        <p14:creationId xmlns:p14="http://schemas.microsoft.com/office/powerpoint/2010/main" val="40029479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</Words>
  <Application>Microsoft Office PowerPoint</Application>
  <PresentationFormat>와이드스크린</PresentationFormat>
  <Paragraphs>22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6</cp:revision>
  <dcterms:created xsi:type="dcterms:W3CDTF">2017-07-20T14:08:33Z</dcterms:created>
  <dcterms:modified xsi:type="dcterms:W3CDTF">2017-07-21T06:17:56Z</dcterms:modified>
</cp:coreProperties>
</file>