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5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2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1808124D-19A4-428B-B531-B1925BE41286}"/>
    <pc:docChg chg="undo addSld delSld modSld">
      <pc:chgData name="JIHOON Lee" userId="f3c7f4d099ee3eb8" providerId="LiveId" clId="{1808124D-19A4-428B-B531-B1925BE41286}" dt="2017-07-20T13:41:13.172" v="26" actId="0"/>
      <pc:docMkLst>
        <pc:docMk/>
      </pc:docMkLst>
      <pc:sldChg chg="modSp modAnim">
        <pc:chgData name="JIHOON Lee" userId="f3c7f4d099ee3eb8" providerId="LiveId" clId="{1808124D-19A4-428B-B531-B1925BE41286}" dt="2017-07-20T13:41:13.172" v="26" actId="0"/>
        <pc:sldMkLst>
          <pc:docMk/>
          <pc:sldMk cId="3335234337" sldId="256"/>
        </pc:sldMkLst>
        <pc:spChg chg="mod">
          <ac:chgData name="JIHOON Lee" userId="f3c7f4d099ee3eb8" providerId="LiveId" clId="{1808124D-19A4-428B-B531-B1925BE41286}" dt="2017-07-20T13:38:29.144" v="8" actId="113"/>
          <ac:spMkLst>
            <pc:docMk/>
            <pc:sldMk cId="3335234337" sldId="256"/>
            <ac:spMk id="14" creationId="{2C5BBE12-B94B-4225-8D2D-1DF860DC0C67}"/>
          </ac:spMkLst>
        </pc:spChg>
      </pc:sldChg>
      <pc:sldChg chg="add del">
        <pc:chgData name="JIHOON Lee" userId="f3c7f4d099ee3eb8" providerId="LiveId" clId="{1808124D-19A4-428B-B531-B1925BE41286}" dt="2017-07-20T13:26:06.184" v="5" actId="2696"/>
        <pc:sldMkLst>
          <pc:docMk/>
          <pc:sldMk cId="1502256956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3E7D92-5BC9-4C31-BD75-A6797EE3FF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ACE06D5-29D2-426E-A75A-EC2FF1F96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9FDF83-1A5D-426F-8832-964F2811A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9861F3-04F1-4751-AA58-EEC4C65B6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76ADF0-6CE4-4F89-945E-829EF632C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76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A50E11-5A38-45A4-8DE2-51D9A9CC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4104E73-6B74-4A23-8F2B-1660518BF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37BE51-1EDE-4FC9-AE0F-F05A3E55A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C6D1363-AFF2-49A4-9A1B-CD7B3575C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270228-6DB9-49DA-B824-6B62A41B7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085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EBD1484-AF2E-47B6-ACAE-43CEBBDC37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9F5F27B-DB13-4569-9F4C-44874811F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8AA0D2-5923-4DBC-89A4-56E08A6F4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6062228-7D6E-49F3-BFB3-E620241B0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29C997-62F2-4B63-81A7-1179EC301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123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7FED88-B138-4403-9533-23B27020B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BE0C70B-460B-4AFD-B7D6-5F3AACC1D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41DFEBE-4E4C-4A87-8B44-ED086BBF8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B0DD73-2AAC-434F-ABA9-1C79E49A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DD825E-DEB7-4ABB-990D-3BD68686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42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2D7A16-8707-48AC-A5FF-31B14093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A6CC761-EF86-49F0-9A52-79CB76F0D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D819E0-3515-428F-8AE1-CD1E8AEBF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35F423-0171-40D8-91E3-6BE2FF1FF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6CFB96-FD91-4CBF-8263-782916139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234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BB9D03-3DB4-4EF9-9CF8-DC8550AA7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109607-4B28-4F09-B265-F8515D901A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2D4893B-50BC-436F-B82B-0382AEA316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DF50B2-7E50-4044-BF9E-0171BF23A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81466BC-6521-4E04-B8EA-0A0D2C091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C350BB2-734C-4146-94A7-CCA57A11C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825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68A4DB-1890-4FB2-AC99-5DE37E59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1F642A-3DB7-4763-BB7B-31F88D8FB2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1636BFA-D6C3-43E2-88DE-1C3479903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0165466-5114-4B0C-999C-44C79DCA58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FBCEB3A-2F88-4934-A14F-64206D41CE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969A79A-4526-4029-8A82-FA9FB1032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F8F4244-3916-4881-B94D-7D78E3592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DF30B4D-4D48-4045-A2A4-AC137A93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0719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50ABD9-C1A5-45D2-ADE9-F6B525A4B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D93BB89-34A6-4241-8291-4A4663E71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ECA6446-3E33-42D6-AAEF-429574D1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7355690-8F8A-4FD3-933C-9BD16317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64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2866C7D-ED23-4806-B711-57E61ADC4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C1A9081-7B96-4D6C-B8BF-F0D4FE8B9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618A58A-8403-4CD9-A8D8-45F6D555F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4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5F3809-02CC-4B2A-ADDE-3047F8042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DC68F3B-97D3-4660-B26B-66F84956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43561E6-CF8B-4FF9-9D7B-4F70E34B2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6E8EFC0-2949-48FB-808A-6C6432D2E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AB00D2-105F-4103-A9DB-91BD852AC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CD398A3-F7F2-4FA8-BE11-36052708D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432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CBA5C7-1659-4FA4-AB53-114EB4505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3954F6-DD69-494E-B36A-039F129B73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C16697A-F825-4818-B747-2CA05C2DE1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7D6E62-1743-4D99-B89A-E59BDB58A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9F1B06-1624-404B-ABEC-C3132920D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CE5B240-1E12-458F-AB8C-1AAA8FFA6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927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36BE57A-9D5A-48FD-BEE1-62859D404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5029E2-56E2-4F2A-B960-BD5746478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6455C9-1AD9-493B-8273-6DE7E7BF4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B128D-3211-495B-99D7-423CA3642ED6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B0D2D7-329F-4D27-BD99-7DAF82747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BCB90CC-070B-4326-8B5D-0EE84271C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51CDD-E400-47FD-94E5-F5293B09FE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1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5C6456-F2F7-40AF-A5EE-8D30158B75C6}"/>
              </a:ext>
            </a:extLst>
          </p:cNvPr>
          <p:cNvSpPr txBox="1"/>
          <p:nvPr/>
        </p:nvSpPr>
        <p:spPr>
          <a:xfrm>
            <a:off x="795837" y="4450224"/>
            <a:ext cx="4392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B0F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B0F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 도전하는 우리의 자세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2B018C25-44AE-436B-B9A7-C4BDFCE3719A}"/>
              </a:ext>
            </a:extLst>
          </p:cNvPr>
          <p:cNvGrpSpPr/>
          <p:nvPr/>
        </p:nvGrpSpPr>
        <p:grpSpPr>
          <a:xfrm>
            <a:off x="0" y="1501344"/>
            <a:ext cx="5984224" cy="2723815"/>
            <a:chOff x="0" y="1501344"/>
            <a:chExt cx="5984224" cy="2723815"/>
          </a:xfrm>
        </p:grpSpPr>
        <p:pic>
          <p:nvPicPr>
            <p:cNvPr id="5" name="그림 4" descr="실외, 하늘, 오토바이, 남자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D9E9FD65-7467-4B53-985D-BE3527BA75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887"/>
            <a:stretch/>
          </p:blipFill>
          <p:spPr>
            <a:xfrm>
              <a:off x="0" y="1501344"/>
              <a:ext cx="5984224" cy="2597690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398CBAEA-812E-4950-ACD6-B404A5370C53}"/>
                </a:ext>
              </a:extLst>
            </p:cNvPr>
            <p:cNvSpPr/>
            <p:nvPr/>
          </p:nvSpPr>
          <p:spPr>
            <a:xfrm>
              <a:off x="0" y="4099034"/>
              <a:ext cx="5984224" cy="12612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D84F6B92-E098-436A-867E-F4EE93379EC7}"/>
              </a:ext>
            </a:extLst>
          </p:cNvPr>
          <p:cNvGrpSpPr/>
          <p:nvPr/>
        </p:nvGrpSpPr>
        <p:grpSpPr>
          <a:xfrm>
            <a:off x="6514017" y="2242323"/>
            <a:ext cx="5685417" cy="2731121"/>
            <a:chOff x="6514017" y="2242323"/>
            <a:chExt cx="5685417" cy="2731121"/>
          </a:xfrm>
        </p:grpSpPr>
        <p:pic>
          <p:nvPicPr>
            <p:cNvPr id="7" name="그림 6" descr="실외, 하늘, 잔디, 자전거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FF581040-0991-4198-A9F4-F1E68F4CDC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13" b="23625"/>
            <a:stretch/>
          </p:blipFill>
          <p:spPr>
            <a:xfrm>
              <a:off x="6514017" y="2242323"/>
              <a:ext cx="5683164" cy="2597691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2305BFF8-FDFF-4DD5-BDC4-6E867D2E4E39}"/>
                </a:ext>
              </a:extLst>
            </p:cNvPr>
            <p:cNvSpPr/>
            <p:nvPr/>
          </p:nvSpPr>
          <p:spPr>
            <a:xfrm>
              <a:off x="6514017" y="4840014"/>
              <a:ext cx="5685417" cy="13343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8ECFC9B-1F70-4835-A954-F4DDFCFA4865}"/>
              </a:ext>
            </a:extLst>
          </p:cNvPr>
          <p:cNvSpPr txBox="1"/>
          <p:nvPr/>
        </p:nvSpPr>
        <p:spPr>
          <a:xfrm>
            <a:off x="7804632" y="1603657"/>
            <a:ext cx="4094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030A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불가능에 도전했던 </a:t>
            </a:r>
            <a:r>
              <a:rPr lang="en-US" altLang="ko-KR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030A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</a:t>
            </a:r>
            <a:endParaRPr lang="ko-KR" altLang="en-US" sz="28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030A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FC7183-CEFF-400E-88A8-C51A9165D628}"/>
              </a:ext>
            </a:extLst>
          </p:cNvPr>
          <p:cNvSpPr txBox="1"/>
          <p:nvPr/>
        </p:nvSpPr>
        <p:spPr>
          <a:xfrm>
            <a:off x="775517" y="5048880"/>
            <a:ext cx="43845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기획을 통하여 우리는 점프 자세에 대해 접근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할 수 있었으며 특히 </a:t>
            </a:r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기술의 비약적인 발전을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꾀할 수 있었습니다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17002D-8B33-45CC-A73B-B8DBCF13B315}"/>
              </a:ext>
            </a:extLst>
          </p:cNvPr>
          <p:cNvSpPr txBox="1"/>
          <p:nvPr/>
        </p:nvSpPr>
        <p:spPr>
          <a:xfrm>
            <a:off x="7514489" y="5198509"/>
            <a:ext cx="43845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기획을 통하여 우리는 점프 자세에 대해 접근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할 수 있었으며 특히 </a:t>
            </a:r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기술의 비약적인 발전을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꾀할 수 있었습니다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5BBE12-B94B-4225-8D2D-1DF860DC0C67}"/>
              </a:ext>
            </a:extLst>
          </p:cNvPr>
          <p:cNvSpPr txBox="1"/>
          <p:nvPr/>
        </p:nvSpPr>
        <p:spPr>
          <a:xfrm>
            <a:off x="795837" y="528320"/>
            <a:ext cx="4857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3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기술 발전 </a:t>
            </a:r>
            <a:r>
              <a:rPr lang="ko-KR" altLang="en-US" sz="32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미션 경과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8B3A5F1-30B9-44B0-9B17-430FE368F78A}"/>
              </a:ext>
            </a:extLst>
          </p:cNvPr>
          <p:cNvSpPr/>
          <p:nvPr/>
        </p:nvSpPr>
        <p:spPr>
          <a:xfrm>
            <a:off x="0" y="-5606"/>
            <a:ext cx="690880" cy="11232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AEE89F7-8495-4DD5-BE3C-407275693BF8}"/>
              </a:ext>
            </a:extLst>
          </p:cNvPr>
          <p:cNvSpPr/>
          <p:nvPr/>
        </p:nvSpPr>
        <p:spPr>
          <a:xfrm>
            <a:off x="0" y="6798724"/>
            <a:ext cx="12212320" cy="8688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AD4D9D-0EB8-4ADB-8CF3-B4764402D13E}"/>
              </a:ext>
            </a:extLst>
          </p:cNvPr>
          <p:cNvSpPr txBox="1"/>
          <p:nvPr/>
        </p:nvSpPr>
        <p:spPr>
          <a:xfrm>
            <a:off x="795837" y="239823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오토바이의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523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9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2" presetClass="entr" presetSubtype="3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1" grpId="0"/>
          <p:bldP spid="12" grpId="0"/>
          <p:bldP spid="13" grpId="0"/>
          <p:bldP spid="14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1" grpId="0"/>
          <p:bldP spid="12" grpId="0"/>
          <p:bldP spid="13" grpId="0"/>
          <p:bldP spid="14" grpId="0"/>
          <p:bldP spid="2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5C6456-F2F7-40AF-A5EE-8D30158B75C6}"/>
              </a:ext>
            </a:extLst>
          </p:cNvPr>
          <p:cNvSpPr txBox="1"/>
          <p:nvPr/>
        </p:nvSpPr>
        <p:spPr>
          <a:xfrm>
            <a:off x="795837" y="4450224"/>
            <a:ext cx="4392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B0F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B0F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 도전하는 우리의 자세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2B018C25-44AE-436B-B9A7-C4BDFCE3719A}"/>
              </a:ext>
            </a:extLst>
          </p:cNvPr>
          <p:cNvGrpSpPr/>
          <p:nvPr/>
        </p:nvGrpSpPr>
        <p:grpSpPr>
          <a:xfrm>
            <a:off x="0" y="1501344"/>
            <a:ext cx="5984224" cy="2723815"/>
            <a:chOff x="0" y="1501344"/>
            <a:chExt cx="5984224" cy="2723815"/>
          </a:xfrm>
        </p:grpSpPr>
        <p:pic>
          <p:nvPicPr>
            <p:cNvPr id="5" name="그림 4" descr="실외, 하늘, 오토바이, 남자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D9E9FD65-7467-4B53-985D-BE3527BA75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887"/>
            <a:stretch/>
          </p:blipFill>
          <p:spPr>
            <a:xfrm>
              <a:off x="0" y="1501344"/>
              <a:ext cx="5984224" cy="2597690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398CBAEA-812E-4950-ACD6-B404A5370C53}"/>
                </a:ext>
              </a:extLst>
            </p:cNvPr>
            <p:cNvSpPr/>
            <p:nvPr/>
          </p:nvSpPr>
          <p:spPr>
            <a:xfrm>
              <a:off x="0" y="4099034"/>
              <a:ext cx="5984224" cy="12612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D84F6B92-E098-436A-867E-F4EE93379EC7}"/>
              </a:ext>
            </a:extLst>
          </p:cNvPr>
          <p:cNvGrpSpPr/>
          <p:nvPr/>
        </p:nvGrpSpPr>
        <p:grpSpPr>
          <a:xfrm>
            <a:off x="6514017" y="2242323"/>
            <a:ext cx="5685417" cy="2731121"/>
            <a:chOff x="6514017" y="2242323"/>
            <a:chExt cx="5685417" cy="2731121"/>
          </a:xfrm>
        </p:grpSpPr>
        <p:pic>
          <p:nvPicPr>
            <p:cNvPr id="7" name="그림 6" descr="실외, 하늘, 잔디, 자전거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FF581040-0991-4198-A9F4-F1E68F4CDC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13" b="23625"/>
            <a:stretch/>
          </p:blipFill>
          <p:spPr>
            <a:xfrm>
              <a:off x="6514017" y="2242323"/>
              <a:ext cx="5683164" cy="2597691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2305BFF8-FDFF-4DD5-BDC4-6E867D2E4E39}"/>
                </a:ext>
              </a:extLst>
            </p:cNvPr>
            <p:cNvSpPr/>
            <p:nvPr/>
          </p:nvSpPr>
          <p:spPr>
            <a:xfrm>
              <a:off x="6514017" y="4840014"/>
              <a:ext cx="5685417" cy="13343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8ECFC9B-1F70-4835-A954-F4DDFCFA4865}"/>
              </a:ext>
            </a:extLst>
          </p:cNvPr>
          <p:cNvSpPr txBox="1"/>
          <p:nvPr/>
        </p:nvSpPr>
        <p:spPr>
          <a:xfrm>
            <a:off x="7804632" y="1603657"/>
            <a:ext cx="4094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030A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불가능에 도전했던 </a:t>
            </a:r>
            <a:r>
              <a:rPr lang="en-US" altLang="ko-KR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7030A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</a:t>
            </a:r>
            <a:endParaRPr lang="ko-KR" altLang="en-US" sz="28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7030A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FC7183-CEFF-400E-88A8-C51A9165D628}"/>
              </a:ext>
            </a:extLst>
          </p:cNvPr>
          <p:cNvSpPr txBox="1"/>
          <p:nvPr/>
        </p:nvSpPr>
        <p:spPr>
          <a:xfrm>
            <a:off x="775517" y="5048880"/>
            <a:ext cx="43845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기획을 통하여 우리는 점프 자세에 대해 접근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할 수 있었으며 특히 </a:t>
            </a:r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기술의 비약적인 발전을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꾀할 수 있었습니다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17002D-8B33-45CC-A73B-B8DBCF13B315}"/>
              </a:ext>
            </a:extLst>
          </p:cNvPr>
          <p:cNvSpPr txBox="1"/>
          <p:nvPr/>
        </p:nvSpPr>
        <p:spPr>
          <a:xfrm>
            <a:off x="7514489" y="5198509"/>
            <a:ext cx="43845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기획을 통하여 우리는 점프 자세에 대해 접근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할 수 있었으며 특히 </a:t>
            </a:r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기술의 비약적인 발전을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꾀할 수 있었습니다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5BBE12-B94B-4225-8D2D-1DF860DC0C67}"/>
              </a:ext>
            </a:extLst>
          </p:cNvPr>
          <p:cNvSpPr txBox="1"/>
          <p:nvPr/>
        </p:nvSpPr>
        <p:spPr>
          <a:xfrm>
            <a:off x="795837" y="528320"/>
            <a:ext cx="4857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32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기술 발전 </a:t>
            </a:r>
            <a:r>
              <a:rPr lang="ko-KR" altLang="en-US" sz="32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미션 경과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8B3A5F1-30B9-44B0-9B17-430FE368F78A}"/>
              </a:ext>
            </a:extLst>
          </p:cNvPr>
          <p:cNvSpPr/>
          <p:nvPr/>
        </p:nvSpPr>
        <p:spPr>
          <a:xfrm>
            <a:off x="0" y="-5606"/>
            <a:ext cx="690880" cy="112320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AEE89F7-8495-4DD5-BE3C-407275693BF8}"/>
              </a:ext>
            </a:extLst>
          </p:cNvPr>
          <p:cNvSpPr/>
          <p:nvPr/>
        </p:nvSpPr>
        <p:spPr>
          <a:xfrm>
            <a:off x="0" y="6798724"/>
            <a:ext cx="12212320" cy="8688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AD4D9D-0EB8-4ADB-8CF3-B4764402D13E}"/>
              </a:ext>
            </a:extLst>
          </p:cNvPr>
          <p:cNvSpPr txBox="1"/>
          <p:nvPr/>
        </p:nvSpPr>
        <p:spPr>
          <a:xfrm>
            <a:off x="795837" y="239823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오토바이의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4522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106</Words>
  <Application>Microsoft Office PowerPoint</Application>
  <PresentationFormat>와이드스크린</PresentationFormat>
  <Paragraphs>20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7</cp:revision>
  <dcterms:created xsi:type="dcterms:W3CDTF">2017-07-20T13:15:33Z</dcterms:created>
  <dcterms:modified xsi:type="dcterms:W3CDTF">2017-07-21T06:08:03Z</dcterms:modified>
</cp:coreProperties>
</file>