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70" d="100"/>
          <a:sy n="70" d="100"/>
        </p:scale>
        <p:origin x="1980" y="15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2C1A8F02-6297-4786-BBCF-9A1A348F9CC0}"/>
    <pc:docChg chg="undo redo custSel addSld delSld modSld">
      <pc:chgData name="JIHOON Lee" userId="f3c7f4d099ee3eb8" providerId="LiveId" clId="{2C1A8F02-6297-4786-BBCF-9A1A348F9CC0}" dt="2017-07-21T02:16:50.721" v="171" actId="2696"/>
      <pc:docMkLst>
        <pc:docMk/>
      </pc:docMkLst>
      <pc:sldChg chg="addSp modSp del">
        <pc:chgData name="JIHOON Lee" userId="f3c7f4d099ee3eb8" providerId="LiveId" clId="{2C1A8F02-6297-4786-BBCF-9A1A348F9CC0}" dt="2017-07-21T02:16:50.721" v="171" actId="2696"/>
        <pc:sldMkLst>
          <pc:docMk/>
          <pc:sldMk cId="2900413847" sldId="256"/>
        </pc:sldMkLst>
        <pc:graphicFrameChg chg="add mod modGraphic">
          <ac:chgData name="JIHOON Lee" userId="f3c7f4d099ee3eb8" providerId="LiveId" clId="{2C1A8F02-6297-4786-BBCF-9A1A348F9CC0}" dt="2017-07-21T01:59:52.210" v="47"/>
          <ac:graphicFrameMkLst>
            <pc:docMk/>
            <pc:sldMk cId="2900413847" sldId="256"/>
            <ac:graphicFrameMk id="2" creationId="{67258731-3852-4292-988D-F8D6F0CAA1FD}"/>
          </ac:graphicFrameMkLst>
        </pc:graphicFrameChg>
      </pc:sldChg>
      <pc:sldChg chg="addSp delSp modSp add">
        <pc:chgData name="JIHOON Lee" userId="f3c7f4d099ee3eb8" providerId="LiveId" clId="{2C1A8F02-6297-4786-BBCF-9A1A348F9CC0}" dt="2017-07-21T02:16:44.287" v="170" actId="207"/>
        <pc:sldMkLst>
          <pc:docMk/>
          <pc:sldMk cId="476749245" sldId="257"/>
        </pc:sldMkLst>
        <pc:graphicFrameChg chg="del modGraphic">
          <ac:chgData name="JIHOON Lee" userId="f3c7f4d099ee3eb8" providerId="LiveId" clId="{2C1A8F02-6297-4786-BBCF-9A1A348F9CC0}" dt="2017-07-21T02:00:06.526" v="51" actId="478"/>
          <ac:graphicFrameMkLst>
            <pc:docMk/>
            <pc:sldMk cId="476749245" sldId="257"/>
            <ac:graphicFrameMk id="2" creationId="{67258731-3852-4292-988D-F8D6F0CAA1FD}"/>
          </ac:graphicFrameMkLst>
        </pc:graphicFrameChg>
        <pc:graphicFrameChg chg="add del mod modGraphic">
          <ac:chgData name="JIHOON Lee" userId="f3c7f4d099ee3eb8" providerId="LiveId" clId="{2C1A8F02-6297-4786-BBCF-9A1A348F9CC0}" dt="2017-07-21T02:02:24.311" v="60" actId="478"/>
          <ac:graphicFrameMkLst>
            <pc:docMk/>
            <pc:sldMk cId="476749245" sldId="257"/>
            <ac:graphicFrameMk id="3" creationId="{C92894BD-F917-4A7A-8F4F-26324F6645ED}"/>
          </ac:graphicFrameMkLst>
        </pc:graphicFrameChg>
        <pc:graphicFrameChg chg="add del mod">
          <ac:chgData name="JIHOON Lee" userId="f3c7f4d099ee3eb8" providerId="LiveId" clId="{2C1A8F02-6297-4786-BBCF-9A1A348F9CC0}" dt="2017-07-21T02:06:24.566" v="72" actId="478"/>
          <ac:graphicFrameMkLst>
            <pc:docMk/>
            <pc:sldMk cId="476749245" sldId="257"/>
            <ac:graphicFrameMk id="4" creationId="{55BA36DE-2C54-4F04-9B1C-85180109F70C}"/>
          </ac:graphicFrameMkLst>
        </pc:graphicFrameChg>
        <pc:graphicFrameChg chg="add del mod modGraphic">
          <ac:chgData name="JIHOON Lee" userId="f3c7f4d099ee3eb8" providerId="LiveId" clId="{2C1A8F02-6297-4786-BBCF-9A1A348F9CC0}" dt="2017-07-21T02:08:45.096" v="80"/>
          <ac:graphicFrameMkLst>
            <pc:docMk/>
            <pc:sldMk cId="476749245" sldId="257"/>
            <ac:graphicFrameMk id="5" creationId="{CFE70F2E-5A80-4D3C-B49F-D3803E76DAC0}"/>
          </ac:graphicFrameMkLst>
        </pc:graphicFrameChg>
        <pc:graphicFrameChg chg="add del">
          <ac:chgData name="JIHOON Lee" userId="f3c7f4d099ee3eb8" providerId="LiveId" clId="{2C1A8F02-6297-4786-BBCF-9A1A348F9CC0}" dt="2017-07-21T02:08:53.604" v="84"/>
          <ac:graphicFrameMkLst>
            <pc:docMk/>
            <pc:sldMk cId="476749245" sldId="257"/>
            <ac:graphicFrameMk id="6" creationId="{3D52FF4A-337E-496D-B34C-A017E18F9046}"/>
          </ac:graphicFrameMkLst>
        </pc:graphicFrameChg>
        <pc:graphicFrameChg chg="add del">
          <ac:chgData name="JIHOON Lee" userId="f3c7f4d099ee3eb8" providerId="LiveId" clId="{2C1A8F02-6297-4786-BBCF-9A1A348F9CC0}" dt="2017-07-21T02:08:56.305" v="86"/>
          <ac:graphicFrameMkLst>
            <pc:docMk/>
            <pc:sldMk cId="476749245" sldId="257"/>
            <ac:graphicFrameMk id="7" creationId="{F6AF080D-C303-4F64-AC04-60224910CB01}"/>
          </ac:graphicFrameMkLst>
        </pc:graphicFrameChg>
        <pc:graphicFrameChg chg="add del">
          <ac:chgData name="JIHOON Lee" userId="f3c7f4d099ee3eb8" providerId="LiveId" clId="{2C1A8F02-6297-4786-BBCF-9A1A348F9CC0}" dt="2017-07-21T02:09:06.212" v="90"/>
          <ac:graphicFrameMkLst>
            <pc:docMk/>
            <pc:sldMk cId="476749245" sldId="257"/>
            <ac:graphicFrameMk id="8" creationId="{6D9769A5-F116-4262-80DD-7C4B2C2AEEE6}"/>
          </ac:graphicFrameMkLst>
        </pc:graphicFrameChg>
        <pc:graphicFrameChg chg="add del mod">
          <ac:chgData name="JIHOON Lee" userId="f3c7f4d099ee3eb8" providerId="LiveId" clId="{2C1A8F02-6297-4786-BBCF-9A1A348F9CC0}" dt="2017-07-21T02:09:49.215" v="97" actId="478"/>
          <ac:graphicFrameMkLst>
            <pc:docMk/>
            <pc:sldMk cId="476749245" sldId="257"/>
            <ac:graphicFrameMk id="9" creationId="{708CE062-7C66-4F37-A2EE-DCF721ECA0DD}"/>
          </ac:graphicFrameMkLst>
        </pc:graphicFrameChg>
        <pc:graphicFrameChg chg="add del">
          <ac:chgData name="JIHOON Lee" userId="f3c7f4d099ee3eb8" providerId="LiveId" clId="{2C1A8F02-6297-4786-BBCF-9A1A348F9CC0}" dt="2017-07-21T02:09:55.470" v="99"/>
          <ac:graphicFrameMkLst>
            <pc:docMk/>
            <pc:sldMk cId="476749245" sldId="257"/>
            <ac:graphicFrameMk id="10" creationId="{11F19954-4388-4E45-A8C7-1DD99C522948}"/>
          </ac:graphicFrameMkLst>
        </pc:graphicFrameChg>
        <pc:graphicFrameChg chg="add del mod modGraphic">
          <ac:chgData name="JIHOON Lee" userId="f3c7f4d099ee3eb8" providerId="LiveId" clId="{2C1A8F02-6297-4786-BBCF-9A1A348F9CC0}" dt="2017-07-21T02:10:25.183" v="105" actId="478"/>
          <ac:graphicFrameMkLst>
            <pc:docMk/>
            <pc:sldMk cId="476749245" sldId="257"/>
            <ac:graphicFrameMk id="11" creationId="{4569511C-CB49-4CCB-85DC-75D17677DD34}"/>
          </ac:graphicFrameMkLst>
        </pc:graphicFrameChg>
        <pc:graphicFrameChg chg="add del">
          <ac:chgData name="JIHOON Lee" userId="f3c7f4d099ee3eb8" providerId="LiveId" clId="{2C1A8F02-6297-4786-BBCF-9A1A348F9CC0}" dt="2017-07-21T02:10:32.352" v="109"/>
          <ac:graphicFrameMkLst>
            <pc:docMk/>
            <pc:sldMk cId="476749245" sldId="257"/>
            <ac:graphicFrameMk id="12" creationId="{D1EB4221-AC40-404D-9A62-974DB5C2F345}"/>
          </ac:graphicFrameMkLst>
        </pc:graphicFrameChg>
        <pc:graphicFrameChg chg="add del mod">
          <ac:chgData name="JIHOON Lee" userId="f3c7f4d099ee3eb8" providerId="LiveId" clId="{2C1A8F02-6297-4786-BBCF-9A1A348F9CC0}" dt="2017-07-21T02:12:43.338" v="139" actId="478"/>
          <ac:graphicFrameMkLst>
            <pc:docMk/>
            <pc:sldMk cId="476749245" sldId="257"/>
            <ac:graphicFrameMk id="13" creationId="{4B207DA3-BB8C-41E8-9AC7-0F5A19819FF4}"/>
          </ac:graphicFrameMkLst>
        </pc:graphicFrameChg>
        <pc:graphicFrameChg chg="add del">
          <ac:chgData name="JIHOON Lee" userId="f3c7f4d099ee3eb8" providerId="LiveId" clId="{2C1A8F02-6297-4786-BBCF-9A1A348F9CC0}" dt="2017-07-21T02:11:48.588" v="122"/>
          <ac:graphicFrameMkLst>
            <pc:docMk/>
            <pc:sldMk cId="476749245" sldId="257"/>
            <ac:graphicFrameMk id="14" creationId="{4423B581-BA24-4C3C-8704-4E7643D11066}"/>
          </ac:graphicFrameMkLst>
        </pc:graphicFrameChg>
        <pc:graphicFrameChg chg="add del mod modGraphic">
          <ac:chgData name="JIHOON Lee" userId="f3c7f4d099ee3eb8" providerId="LiveId" clId="{2C1A8F02-6297-4786-BBCF-9A1A348F9CC0}" dt="2017-07-21T02:12:00.183" v="130"/>
          <ac:graphicFrameMkLst>
            <pc:docMk/>
            <pc:sldMk cId="476749245" sldId="257"/>
            <ac:graphicFrameMk id="15" creationId="{EBD506D4-84EE-42BB-90E2-A510EBFCE389}"/>
          </ac:graphicFrameMkLst>
        </pc:graphicFrameChg>
        <pc:graphicFrameChg chg="add del mod modGraphic">
          <ac:chgData name="JIHOON Lee" userId="f3c7f4d099ee3eb8" providerId="LiveId" clId="{2C1A8F02-6297-4786-BBCF-9A1A348F9CC0}" dt="2017-07-21T02:12:41.822" v="137"/>
          <ac:graphicFrameMkLst>
            <pc:docMk/>
            <pc:sldMk cId="476749245" sldId="257"/>
            <ac:graphicFrameMk id="16" creationId="{600D8024-F6F4-4E23-9A8F-3A41E9674E6C}"/>
          </ac:graphicFrameMkLst>
        </pc:graphicFrameChg>
        <pc:graphicFrameChg chg="add del">
          <ac:chgData name="JIHOON Lee" userId="f3c7f4d099ee3eb8" providerId="LiveId" clId="{2C1A8F02-6297-4786-BBCF-9A1A348F9CC0}" dt="2017-07-21T02:12:52.024" v="143"/>
          <ac:graphicFrameMkLst>
            <pc:docMk/>
            <pc:sldMk cId="476749245" sldId="257"/>
            <ac:graphicFrameMk id="17" creationId="{8E686E9A-757F-4148-887F-159BA62F8ED4}"/>
          </ac:graphicFrameMkLst>
        </pc:graphicFrameChg>
        <pc:graphicFrameChg chg="add del mod modGraphic">
          <ac:chgData name="JIHOON Lee" userId="f3c7f4d099ee3eb8" providerId="LiveId" clId="{2C1A8F02-6297-4786-BBCF-9A1A348F9CC0}" dt="2017-07-21T02:13:27.042" v="156" actId="478"/>
          <ac:graphicFrameMkLst>
            <pc:docMk/>
            <pc:sldMk cId="476749245" sldId="257"/>
            <ac:graphicFrameMk id="18" creationId="{93692AE7-59A5-4683-8780-1FFA3FC17F45}"/>
          </ac:graphicFrameMkLst>
        </pc:graphicFrameChg>
        <pc:graphicFrameChg chg="add del mod">
          <ac:chgData name="JIHOON Lee" userId="f3c7f4d099ee3eb8" providerId="LiveId" clId="{2C1A8F02-6297-4786-BBCF-9A1A348F9CC0}" dt="2017-07-21T02:16:05.381" v="158" actId="478"/>
          <ac:graphicFrameMkLst>
            <pc:docMk/>
            <pc:sldMk cId="476749245" sldId="257"/>
            <ac:graphicFrameMk id="19" creationId="{488E63DE-0048-4FE0-9E88-44BB76665B45}"/>
          </ac:graphicFrameMkLst>
        </pc:graphicFrameChg>
        <pc:graphicFrameChg chg="add del">
          <ac:chgData name="JIHOON Lee" userId="f3c7f4d099ee3eb8" providerId="LiveId" clId="{2C1A8F02-6297-4786-BBCF-9A1A348F9CC0}" dt="2017-07-21T02:16:08.371" v="160"/>
          <ac:graphicFrameMkLst>
            <pc:docMk/>
            <pc:sldMk cId="476749245" sldId="257"/>
            <ac:graphicFrameMk id="20" creationId="{4C4CC24B-0A73-44EC-92DB-6E099DDFE87E}"/>
          </ac:graphicFrameMkLst>
        </pc:graphicFrameChg>
        <pc:graphicFrameChg chg="add mod modGraphic">
          <ac:chgData name="JIHOON Lee" userId="f3c7f4d099ee3eb8" providerId="LiveId" clId="{2C1A8F02-6297-4786-BBCF-9A1A348F9CC0}" dt="2017-07-21T02:16:44.287" v="170" actId="207"/>
          <ac:graphicFrameMkLst>
            <pc:docMk/>
            <pc:sldMk cId="476749245" sldId="257"/>
            <ac:graphicFrameMk id="21" creationId="{294652BC-CED5-4EAA-BFE1-547E0810E80E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816EBC-F28D-4207-82EB-A72AB01FAC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247AEF1-22AA-4DA8-8909-5AC61CCD5B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7825B47-1F03-4C67-9F6C-171B5297E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61CA7DF-A816-425C-B03D-965994F17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D99505F-1BE0-4FD5-B9C3-1FBD76528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7164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43CCEE-A731-426C-922D-0AEDFA9CA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5194C00-5DD6-4A36-94AE-775E006405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0DEFD33-97B8-42F0-B405-00C5E7D87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1E8B134-A07A-410E-A912-4E70E6051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EE1C87B-C522-46D1-A438-1D5E98C14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8323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FD04B7E-38A3-4E13-8034-AB6DF0F551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09C43FD-2C02-4C93-ACD2-EB363A0AC7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C04F027-0D37-4FCA-933E-E140E6606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46966DF-1930-4304-8739-2CD5DB92E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6BD99A0-682F-4416-BC17-AC62080C5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8765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7274BCE-8FAD-420A-BD2C-373A1912B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4B78B91-4FE8-497E-A45F-0F5F83AB2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8F395DF-E2CE-41A6-9A91-FB4F3CDF9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32502B2-3CC4-453F-B8C0-6C9304CBC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870AC09-DCC6-4308-B274-5DE320C84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5739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65A0DD-F58F-401A-B494-C3D8C3A6D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1CB1B74-BD12-43C3-8A00-F831676A6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EDD7A42-E82A-46C7-9BF4-1B598070D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478D7B1-DD8E-4F6F-974D-97413D874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02EBD5C-3BDD-4A71-B556-FB7F3166B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7518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98189F2-9696-4ED3-B6DA-00446E39C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840A8DB-144F-436F-BD6C-EEB85982BC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FC6A204-5F42-40CB-B8D1-666DC51702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ACDD629-3C62-4AA3-84BD-C23338298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4213DD5-95AD-455F-ACB7-7B8F60457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3C63F11-C77F-426B-A80B-0DB644794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148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3A646F-4EF7-456F-A039-E01098678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1E99D03-6018-4B76-BE3D-1F775B313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020E007-A7DA-466A-88ED-93454E702C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45E38B6-120C-493A-86A9-D1CACE4335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6818EF6-891E-4077-A029-4419287AAA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27AAF01-4DBF-418B-A303-E62C2D166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DAE0EDF-A0AA-432E-A400-32E6420EE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9C6BB7B-8667-49E6-8A5C-8807AB573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862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208464-5FB6-435C-8C65-ECB41C3D3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7D23D13-9DC9-4CB7-B1C8-3CE414C9F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55B9BA9-E37D-42F4-9A85-227B7048D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DB637F7-2858-4A95-A250-A9C212807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1268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93BAD94-A048-4C18-8A4A-476F2086C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EC0546B-77C7-49E3-A81F-42ABC4773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6EB62E5-6E6D-45DC-8DC2-F49333DC2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020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D4E36B8-C428-492C-8D2C-83C0D7357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2EDBCBE-9DAF-44BE-A9AD-EFDEC8601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311D4A5-6A02-4DEA-AECB-DB812F4E16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E9F8634-3C43-49F5-B206-D25406DC0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19D9681-47CE-4AFD-84C3-BFEAB7BBE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000FB63-7533-4EC6-A5CA-E07CE5AD9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8926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EE7353E-0BB3-4B6D-9529-00E5CC416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74A8C89-ECDD-4DE2-BA6F-FF0B48C802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40001EF-0E7E-43F2-8FBD-F139EA8D08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36DC83D-31A0-41C3-A3B8-114522EC2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830A167-A0ED-4AB0-BF5C-53E2016CE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58991A0-6679-46EE-84D4-2E84F5C6F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6014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ECC9A17-DB98-45FD-BD5D-7A4C8D428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CEA54C5-02F8-434A-92DC-15F319BED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32A95E4-200C-4B52-BCB2-FAD61797C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B47E20D-2488-4F61-B208-8B04FF25F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AD71E9-41ED-4472-B456-0E48F692E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4080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>
            <a:extLst>
              <a:ext uri="{FF2B5EF4-FFF2-40B4-BE49-F238E27FC236}">
                <a16:creationId xmlns:a16="http://schemas.microsoft.com/office/drawing/2014/main" id="{35BE7624-A1BD-4E6B-AB65-90D8F82E2EC4}"/>
              </a:ext>
            </a:extLst>
          </p:cNvPr>
          <p:cNvSpPr/>
          <p:nvPr/>
        </p:nvSpPr>
        <p:spPr>
          <a:xfrm>
            <a:off x="0" y="-11115"/>
            <a:ext cx="3943350" cy="918329"/>
          </a:xfrm>
          <a:prstGeom prst="rect">
            <a:avLst/>
          </a:prstGeom>
          <a:solidFill>
            <a:srgbClr val="0D81C4"/>
          </a:solidFill>
        </p:spPr>
        <p:txBody>
          <a:bodyPr wrap="square" rtlCol="0" anchor="ctr">
            <a:spAutoFit/>
          </a:bodyPr>
          <a:lstStyle/>
          <a:p>
            <a:pPr algn="ctr"/>
            <a:endParaRPr lang="ko-KR" altLang="en-US" b="1" spc="-60" dirty="0">
              <a:solidFill>
                <a:schemeClr val="accent1">
                  <a:lumMod val="75000"/>
                </a:schemeClr>
              </a:solidFill>
              <a:latin typeface="나눔스퀘어 Bold" panose="020B0600000101010101" pitchFamily="50" charset="-127"/>
              <a:ea typeface="나눔스퀘어 Bold" panose="020B0600000101010101" pitchFamily="50" charset="-127"/>
              <a:cs typeface="Nanum Gothic" charset="-127"/>
            </a:endParaRPr>
          </a:p>
        </p:txBody>
      </p:sp>
      <p:sp>
        <p:nvSpPr>
          <p:cNvPr id="25" name="이등변 삼각형 24">
            <a:extLst>
              <a:ext uri="{FF2B5EF4-FFF2-40B4-BE49-F238E27FC236}">
                <a16:creationId xmlns:a16="http://schemas.microsoft.com/office/drawing/2014/main" id="{A3D423BC-F593-4BB3-8572-699FF56D673B}"/>
              </a:ext>
            </a:extLst>
          </p:cNvPr>
          <p:cNvSpPr/>
          <p:nvPr/>
        </p:nvSpPr>
        <p:spPr>
          <a:xfrm>
            <a:off x="3930650" y="-11115"/>
            <a:ext cx="578226" cy="918329"/>
          </a:xfrm>
          <a:prstGeom prst="triangle">
            <a:avLst>
              <a:gd name="adj" fmla="val 0"/>
            </a:avLst>
          </a:prstGeom>
          <a:solidFill>
            <a:srgbClr val="0D81C4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ko-KR" altLang="en-US" b="1" spc="-60" dirty="0">
              <a:solidFill>
                <a:schemeClr val="accent1">
                  <a:lumMod val="75000"/>
                </a:schemeClr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6" name="텍스트 상자 11">
            <a:extLst>
              <a:ext uri="{FF2B5EF4-FFF2-40B4-BE49-F238E27FC236}">
                <a16:creationId xmlns:a16="http://schemas.microsoft.com/office/drawing/2014/main" id="{A8172FAE-C7A8-4850-8C77-C49E393CF576}"/>
              </a:ext>
            </a:extLst>
          </p:cNvPr>
          <p:cNvSpPr txBox="1"/>
          <p:nvPr/>
        </p:nvSpPr>
        <p:spPr>
          <a:xfrm>
            <a:off x="1365076" y="443519"/>
            <a:ext cx="2223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400" b="1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Nanum Gothic" charset="-127"/>
              </a:rPr>
              <a:t>0000 </a:t>
            </a:r>
            <a:r>
              <a:rPr kumimoji="1" lang="ko-KR" altLang="en-US" sz="2400" b="1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Nanum Gothic" charset="-127"/>
              </a:rPr>
              <a:t>매출 현황</a:t>
            </a:r>
          </a:p>
        </p:txBody>
      </p:sp>
      <p:cxnSp>
        <p:nvCxnSpPr>
          <p:cNvPr id="27" name="직선 연결선 26">
            <a:extLst>
              <a:ext uri="{FF2B5EF4-FFF2-40B4-BE49-F238E27FC236}">
                <a16:creationId xmlns:a16="http://schemas.microsoft.com/office/drawing/2014/main" id="{58771ED3-514E-43C8-BF9E-19A5FB011C0E}"/>
              </a:ext>
            </a:extLst>
          </p:cNvPr>
          <p:cNvCxnSpPr>
            <a:cxnSpLocks/>
            <a:stCxn id="25" idx="4"/>
          </p:cNvCxnSpPr>
          <p:nvPr/>
        </p:nvCxnSpPr>
        <p:spPr>
          <a:xfrm>
            <a:off x="4508876" y="907214"/>
            <a:ext cx="768312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텍스트 상자 11">
            <a:extLst>
              <a:ext uri="{FF2B5EF4-FFF2-40B4-BE49-F238E27FC236}">
                <a16:creationId xmlns:a16="http://schemas.microsoft.com/office/drawing/2014/main" id="{E5489F87-BF27-4DE1-B0F6-5B0CB13E1902}"/>
              </a:ext>
            </a:extLst>
          </p:cNvPr>
          <p:cNvSpPr txBox="1"/>
          <p:nvPr/>
        </p:nvSpPr>
        <p:spPr>
          <a:xfrm>
            <a:off x="322620" y="42594"/>
            <a:ext cx="11560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6600" b="1" spc="-3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Nanum Gothic" charset="-127"/>
              </a:rPr>
              <a:t>01</a:t>
            </a:r>
            <a:endParaRPr kumimoji="1" lang="ko-KR" altLang="en-US" sz="6600" b="1" spc="-3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Nanum Gothic" charset="-127"/>
            </a:endParaRPr>
          </a:p>
        </p:txBody>
      </p:sp>
      <p:graphicFrame>
        <p:nvGraphicFramePr>
          <p:cNvPr id="21" name="표 20">
            <a:extLst>
              <a:ext uri="{FF2B5EF4-FFF2-40B4-BE49-F238E27FC236}">
                <a16:creationId xmlns:a16="http://schemas.microsoft.com/office/drawing/2014/main" id="{294652BC-CED5-4EAA-BFE1-547E0810E8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430989"/>
              </p:ext>
            </p:extLst>
          </p:nvPr>
        </p:nvGraphicFramePr>
        <p:xfrm>
          <a:off x="900662" y="1359818"/>
          <a:ext cx="10413332" cy="497274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893333">
                  <a:extLst>
                    <a:ext uri="{9D8B030D-6E8A-4147-A177-3AD203B41FA5}">
                      <a16:colId xmlns:a16="http://schemas.microsoft.com/office/drawing/2014/main" val="1495104162"/>
                    </a:ext>
                  </a:extLst>
                </a:gridCol>
                <a:gridCol w="2173828">
                  <a:extLst>
                    <a:ext uri="{9D8B030D-6E8A-4147-A177-3AD203B41FA5}">
                      <a16:colId xmlns:a16="http://schemas.microsoft.com/office/drawing/2014/main" val="2906156801"/>
                    </a:ext>
                  </a:extLst>
                </a:gridCol>
                <a:gridCol w="1893333">
                  <a:extLst>
                    <a:ext uri="{9D8B030D-6E8A-4147-A177-3AD203B41FA5}">
                      <a16:colId xmlns:a16="http://schemas.microsoft.com/office/drawing/2014/main" val="4141343105"/>
                    </a:ext>
                  </a:extLst>
                </a:gridCol>
                <a:gridCol w="1893333">
                  <a:extLst>
                    <a:ext uri="{9D8B030D-6E8A-4147-A177-3AD203B41FA5}">
                      <a16:colId xmlns:a16="http://schemas.microsoft.com/office/drawing/2014/main" val="2143281072"/>
                    </a:ext>
                  </a:extLst>
                </a:gridCol>
                <a:gridCol w="2559505">
                  <a:extLst>
                    <a:ext uri="{9D8B030D-6E8A-4147-A177-3AD203B41FA5}">
                      <a16:colId xmlns:a16="http://schemas.microsoft.com/office/drawing/2014/main" val="485038165"/>
                    </a:ext>
                  </a:extLst>
                </a:gridCol>
              </a:tblGrid>
              <a:tr h="71039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구분</a:t>
                      </a:r>
                      <a:endParaRPr lang="ko-KR" altLang="en-US" sz="23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스마트폰</a:t>
                      </a:r>
                      <a:endParaRPr lang="ko-KR" altLang="en-US" sz="23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냉장고</a:t>
                      </a:r>
                      <a:endParaRPr lang="ko-KR" altLang="en-US" sz="23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노트북</a:t>
                      </a:r>
                      <a:endParaRPr lang="ko-KR" altLang="en-US" sz="23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평균판매액</a:t>
                      </a:r>
                      <a:endParaRPr lang="ko-KR" altLang="en-US" sz="23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3668851"/>
                  </a:ext>
                </a:extLst>
              </a:tr>
              <a:tr h="71039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1</a:t>
                      </a:r>
                      <a:r>
                        <a:rPr lang="ko-KR" altLang="en-US" sz="2300" u="none" strike="noStrike" dirty="0">
                          <a:effectLst/>
                        </a:rPr>
                        <a:t>월</a:t>
                      </a:r>
                      <a:endParaRPr lang="ko-KR" altLang="en-US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245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490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450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395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extLst>
                  <a:ext uri="{0D108BD9-81ED-4DB2-BD59-A6C34878D82A}">
                    <a16:rowId xmlns:a16="http://schemas.microsoft.com/office/drawing/2014/main" val="3114030792"/>
                  </a:ext>
                </a:extLst>
              </a:tr>
              <a:tr h="71039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2</a:t>
                      </a:r>
                      <a:r>
                        <a:rPr lang="ko-KR" altLang="en-US" sz="2300" u="none" strike="noStrike">
                          <a:effectLst/>
                        </a:rPr>
                        <a:t>월</a:t>
                      </a:r>
                      <a:endParaRPr lang="ko-KR" altLang="en-US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275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570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750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531.6666667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extLst>
                  <a:ext uri="{0D108BD9-81ED-4DB2-BD59-A6C34878D82A}">
                    <a16:rowId xmlns:a16="http://schemas.microsoft.com/office/drawing/2014/main" val="3409420263"/>
                  </a:ext>
                </a:extLst>
              </a:tr>
              <a:tr h="71039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3</a:t>
                      </a:r>
                      <a:r>
                        <a:rPr lang="ko-KR" altLang="en-US" sz="2300" u="none" strike="noStrike">
                          <a:effectLst/>
                        </a:rPr>
                        <a:t>월</a:t>
                      </a:r>
                      <a:endParaRPr lang="ko-KR" altLang="en-US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260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670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640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523.3333333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extLst>
                  <a:ext uri="{0D108BD9-81ED-4DB2-BD59-A6C34878D82A}">
                    <a16:rowId xmlns:a16="http://schemas.microsoft.com/office/drawing/2014/main" val="2136820985"/>
                  </a:ext>
                </a:extLst>
              </a:tr>
              <a:tr h="71039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4</a:t>
                      </a:r>
                      <a:r>
                        <a:rPr lang="ko-KR" altLang="en-US" sz="2300" u="none" strike="noStrike">
                          <a:effectLst/>
                        </a:rPr>
                        <a:t>월</a:t>
                      </a:r>
                      <a:endParaRPr lang="ko-KR" altLang="en-US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297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590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550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479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extLst>
                  <a:ext uri="{0D108BD9-81ED-4DB2-BD59-A6C34878D82A}">
                    <a16:rowId xmlns:a16="http://schemas.microsoft.com/office/drawing/2014/main" val="1700172696"/>
                  </a:ext>
                </a:extLst>
              </a:tr>
              <a:tr h="71039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5</a:t>
                      </a:r>
                      <a:r>
                        <a:rPr lang="ko-KR" altLang="en-US" sz="2300" u="none" strike="noStrike">
                          <a:effectLst/>
                        </a:rPr>
                        <a:t>월</a:t>
                      </a:r>
                      <a:endParaRPr lang="ko-KR" altLang="en-US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279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550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450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426.3333333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extLst>
                  <a:ext uri="{0D108BD9-81ED-4DB2-BD59-A6C34878D82A}">
                    <a16:rowId xmlns:a16="http://schemas.microsoft.com/office/drawing/2014/main" val="3234719477"/>
                  </a:ext>
                </a:extLst>
              </a:tr>
              <a:tr h="71039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6</a:t>
                      </a:r>
                      <a:r>
                        <a:rPr lang="ko-KR" altLang="en-US" sz="2300" u="none" strike="noStrike" dirty="0">
                          <a:effectLst/>
                        </a:rPr>
                        <a:t>월</a:t>
                      </a:r>
                      <a:endParaRPr lang="ko-KR" altLang="en-US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289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541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475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435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extLst>
                  <a:ext uri="{0D108BD9-81ED-4DB2-BD59-A6C34878D82A}">
                    <a16:rowId xmlns:a16="http://schemas.microsoft.com/office/drawing/2014/main" val="2119259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6749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45</Words>
  <Application>Microsoft Office PowerPoint</Application>
  <PresentationFormat>와이드스크린</PresentationFormat>
  <Paragraphs>37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Nanum Gothic</vt:lpstr>
      <vt:lpstr>나눔스퀘어 Bold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10</cp:revision>
  <dcterms:created xsi:type="dcterms:W3CDTF">2017-07-21T01:13:30Z</dcterms:created>
  <dcterms:modified xsi:type="dcterms:W3CDTF">2017-07-21T03:26:49Z</dcterms:modified>
</cp:coreProperties>
</file>