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50" d="100"/>
          <a:sy n="50" d="100"/>
        </p:scale>
        <p:origin x="54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E71BCB0E-1F38-43BD-9AB6-66E4C0CD6E5B}"/>
    <pc:docChg chg="undo custSel addSld modSld">
      <pc:chgData name="JIHOON Lee" userId="f3c7f4d099ee3eb8" providerId="LiveId" clId="{E71BCB0E-1F38-43BD-9AB6-66E4C0CD6E5B}" dt="2017-07-21T02:50:43.609" v="25"/>
      <pc:docMkLst>
        <pc:docMk/>
      </pc:docMkLst>
      <pc:sldChg chg="addSp">
        <pc:chgData name="JIHOON Lee" userId="f3c7f4d099ee3eb8" providerId="LiveId" clId="{E71BCB0E-1F38-43BD-9AB6-66E4C0CD6E5B}" dt="2017-07-21T02:46:55.426" v="0"/>
        <pc:sldMkLst>
          <pc:docMk/>
          <pc:sldMk cId="2900413847" sldId="256"/>
        </pc:sldMkLst>
        <pc:graphicFrameChg chg="add">
          <ac:chgData name="JIHOON Lee" userId="f3c7f4d099ee3eb8" providerId="LiveId" clId="{E71BCB0E-1F38-43BD-9AB6-66E4C0CD6E5B}" dt="2017-07-21T02:46:55.426" v="0"/>
          <ac:graphicFrameMkLst>
            <pc:docMk/>
            <pc:sldMk cId="2900413847" sldId="256"/>
            <ac:graphicFrameMk id="7" creationId="{9E8552F9-110D-4B65-ABA8-9FC472676AE4}"/>
          </ac:graphicFrameMkLst>
        </pc:graphicFrameChg>
      </pc:sldChg>
      <pc:sldChg chg="addSp delSp modSp">
        <pc:chgData name="JIHOON Lee" userId="f3c7f4d099ee3eb8" providerId="LiveId" clId="{E71BCB0E-1F38-43BD-9AB6-66E4C0CD6E5B}" dt="2017-07-21T02:47:26.095" v="13" actId="14100"/>
        <pc:sldMkLst>
          <pc:docMk/>
          <pc:sldMk cId="3569711251" sldId="257"/>
        </pc:sldMkLst>
        <pc:graphicFrameChg chg="add del">
          <ac:chgData name="JIHOON Lee" userId="f3c7f4d099ee3eb8" providerId="LiveId" clId="{E71BCB0E-1F38-43BD-9AB6-66E4C0CD6E5B}" dt="2017-07-21T02:47:10.165" v="4"/>
          <ac:graphicFrameMkLst>
            <pc:docMk/>
            <pc:sldMk cId="3569711251" sldId="257"/>
            <ac:graphicFrameMk id="2" creationId="{68FEBA8B-F301-4E68-B7B8-C0548937A4AF}"/>
          </ac:graphicFrameMkLst>
        </pc:graphicFrameChg>
        <pc:graphicFrameChg chg="add mod modGraphic">
          <ac:chgData name="JIHOON Lee" userId="f3c7f4d099ee3eb8" providerId="LiveId" clId="{E71BCB0E-1F38-43BD-9AB6-66E4C0CD6E5B}" dt="2017-07-21T02:47:26.095" v="13" actId="14100"/>
          <ac:graphicFrameMkLst>
            <pc:docMk/>
            <pc:sldMk cId="3569711251" sldId="257"/>
            <ac:graphicFrameMk id="3" creationId="{D36E8DE4-6F06-47C5-850A-BE17FB96DAA1}"/>
          </ac:graphicFrameMkLst>
        </pc:graphicFrameChg>
      </pc:sldChg>
      <pc:sldChg chg="addSp delSp modSp add">
        <pc:chgData name="JIHOON Lee" userId="f3c7f4d099ee3eb8" providerId="LiveId" clId="{E71BCB0E-1F38-43BD-9AB6-66E4C0CD6E5B}" dt="2017-07-21T02:50:43.609" v="25"/>
        <pc:sldMkLst>
          <pc:docMk/>
          <pc:sldMk cId="354135031" sldId="258"/>
        </pc:sldMkLst>
        <pc:spChg chg="add mod">
          <ac:chgData name="JIHOON Lee" userId="f3c7f4d099ee3eb8" providerId="LiveId" clId="{E71BCB0E-1F38-43BD-9AB6-66E4C0CD6E5B}" dt="2017-07-21T02:50:43.609" v="25"/>
          <ac:spMkLst>
            <pc:docMk/>
            <pc:sldMk cId="354135031" sldId="258"/>
            <ac:spMk id="8" creationId="{758FE9B2-ADC2-46AB-9A5E-42B3EE993DB3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0" creationId="{8041CE71-2794-4A45-89A0-29BE802D8816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1" creationId="{E4AC26D4-7B5F-4AE6-A6CB-F8398A379816}"/>
          </ac:spMkLst>
        </pc:spChg>
        <pc:spChg chg="add mod">
          <ac:chgData name="JIHOON Lee" userId="f3c7f4d099ee3eb8" providerId="LiveId" clId="{E71BCB0E-1F38-43BD-9AB6-66E4C0CD6E5B}" dt="2017-07-21T02:50:43.609" v="25"/>
          <ac:spMkLst>
            <pc:docMk/>
            <pc:sldMk cId="354135031" sldId="258"/>
            <ac:spMk id="12" creationId="{DE6DC3A3-B4DC-46B6-8597-ECC41BFD0950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3" creationId="{D6125446-AD3C-476B-B2BB-0CF03E72D3A7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4" creationId="{040426B7-3FA8-4224-9670-3910BA60028C}"/>
          </ac:spMkLst>
        </pc:spChg>
        <pc:spChg chg="add mod">
          <ac:chgData name="JIHOON Lee" userId="f3c7f4d099ee3eb8" providerId="LiveId" clId="{E71BCB0E-1F38-43BD-9AB6-66E4C0CD6E5B}" dt="2017-07-21T02:50:43.609" v="25"/>
          <ac:spMkLst>
            <pc:docMk/>
            <pc:sldMk cId="354135031" sldId="258"/>
            <ac:spMk id="15" creationId="{E098896F-4AA9-4045-96AF-6A976BB78E7C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6" creationId="{C9A42546-FEAC-4BD0-A78D-9B4770A14ED1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7" creationId="{2932C6A6-386B-49AF-BD79-60DEFCC871FB}"/>
          </ac:spMkLst>
        </pc:spChg>
        <pc:spChg chg="add mod">
          <ac:chgData name="JIHOON Lee" userId="f3c7f4d099ee3eb8" providerId="LiveId" clId="{E71BCB0E-1F38-43BD-9AB6-66E4C0CD6E5B}" dt="2017-07-21T02:50:43.609" v="25"/>
          <ac:spMkLst>
            <pc:docMk/>
            <pc:sldMk cId="354135031" sldId="258"/>
            <ac:spMk id="18" creationId="{89DB15EF-A628-448A-9305-F8A500AD9E38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19" creationId="{527597D0-18D3-4D9E-B90B-345B57EDBC8B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20" creationId="{015FA8C2-30EC-49D0-92C8-44BFB415F1CF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29" creationId="{AF154E0C-A1B6-4ED1-B1DD-BECBD79CE4A7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30" creationId="{7E4C431A-DBBD-478E-8EF8-BF92D430BC96}"/>
          </ac:spMkLst>
        </pc:spChg>
        <pc:spChg chg="add">
          <ac:chgData name="JIHOON Lee" userId="f3c7f4d099ee3eb8" providerId="LiveId" clId="{E71BCB0E-1F38-43BD-9AB6-66E4C0CD6E5B}" dt="2017-07-21T02:50:30.362" v="16"/>
          <ac:spMkLst>
            <pc:docMk/>
            <pc:sldMk cId="354135031" sldId="258"/>
            <ac:spMk id="31" creationId="{DF397A85-E20D-428B-A6F0-28F50096DE09}"/>
          </ac:spMkLst>
        </pc:spChg>
        <pc:graphicFrameChg chg="del">
          <ac:chgData name="JIHOON Lee" userId="f3c7f4d099ee3eb8" providerId="LiveId" clId="{E71BCB0E-1F38-43BD-9AB6-66E4C0CD6E5B}" dt="2017-07-21T02:50:01.249" v="15" actId="478"/>
          <ac:graphicFrameMkLst>
            <pc:docMk/>
            <pc:sldMk cId="354135031" sldId="258"/>
            <ac:graphicFrameMk id="3" creationId="{D36E8DE4-6F06-47C5-850A-BE17FB96DAA1}"/>
          </ac:graphicFrameMkLst>
        </pc:graphicFrameChg>
        <pc:picChg chg="add">
          <ac:chgData name="JIHOON Lee" userId="f3c7f4d099ee3eb8" providerId="LiveId" clId="{E71BCB0E-1F38-43BD-9AB6-66E4C0CD6E5B}" dt="2017-07-21T02:50:30.362" v="16"/>
          <ac:picMkLst>
            <pc:docMk/>
            <pc:sldMk cId="354135031" sldId="258"/>
            <ac:picMk id="9" creationId="{5609F8FE-1C8D-4E21-829C-A8BB9F37A99F}"/>
          </ac:picMkLst>
        </pc:picChg>
        <pc:picChg chg="add">
          <ac:chgData name="JIHOON Lee" userId="f3c7f4d099ee3eb8" providerId="LiveId" clId="{E71BCB0E-1F38-43BD-9AB6-66E4C0CD6E5B}" dt="2017-07-21T02:50:30.362" v="16"/>
          <ac:picMkLst>
            <pc:docMk/>
            <pc:sldMk cId="354135031" sldId="258"/>
            <ac:picMk id="21" creationId="{C7253BB0-FF6A-40E8-964F-D67653ABE622}"/>
          </ac:picMkLst>
        </pc:picChg>
        <pc:picChg chg="add">
          <ac:chgData name="JIHOON Lee" userId="f3c7f4d099ee3eb8" providerId="LiveId" clId="{E71BCB0E-1F38-43BD-9AB6-66E4C0CD6E5B}" dt="2017-07-21T02:50:30.362" v="16"/>
          <ac:picMkLst>
            <pc:docMk/>
            <pc:sldMk cId="354135031" sldId="258"/>
            <ac:picMk id="22" creationId="{47CC1B1E-CC5D-40CB-A09B-CEDB5AB57D58}"/>
          </ac:picMkLst>
        </pc:picChg>
        <pc:picChg chg="add">
          <ac:chgData name="JIHOON Lee" userId="f3c7f4d099ee3eb8" providerId="LiveId" clId="{E71BCB0E-1F38-43BD-9AB6-66E4C0CD6E5B}" dt="2017-07-21T02:50:30.362" v="16"/>
          <ac:picMkLst>
            <pc:docMk/>
            <pc:sldMk cId="354135031" sldId="258"/>
            <ac:picMk id="24" creationId="{3C8DA985-01CA-4DB4-B310-E318B765262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816EBC-F28D-4207-82EB-A72AB01FA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247AEF1-22AA-4DA8-8909-5AC61CCD5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825B47-1F03-4C67-9F6C-171B5297E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1CA7DF-A816-425C-B03D-965994F17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99505F-1BE0-4FD5-B9C3-1FBD7652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164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43CCEE-A731-426C-922D-0AEDFA9CA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5194C00-5DD6-4A36-94AE-775E00640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DEFD33-97B8-42F0-B405-00C5E7D87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E8B134-A07A-410E-A912-4E70E6051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E1C87B-C522-46D1-A438-1D5E98C14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832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FD04B7E-38A3-4E13-8034-AB6DF0F55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09C43FD-2C02-4C93-ACD2-EB363A0AC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C04F027-0D37-4FCA-933E-E140E660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6966DF-1930-4304-8739-2CD5DB92E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BD99A0-682F-4416-BC17-AC62080C5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76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274BCE-8FAD-420A-BD2C-373A1912B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B78B91-4FE8-497E-A45F-0F5F83AB2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8F395DF-E2CE-41A6-9A91-FB4F3CDF9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2502B2-3CC4-453F-B8C0-6C9304CBC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70AC09-DCC6-4308-B274-5DE320C8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5739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65A0DD-F58F-401A-B494-C3D8C3A6D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1CB1B74-BD12-43C3-8A00-F831676A6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EDD7A42-E82A-46C7-9BF4-1B598070D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78D7B1-DD8E-4F6F-974D-97413D874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2EBD5C-3BDD-4A71-B556-FB7F3166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751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8189F2-9696-4ED3-B6DA-00446E39C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840A8DB-144F-436F-BD6C-EEB85982BC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FC6A204-5F42-40CB-B8D1-666DC5170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ACDD629-3C62-4AA3-84BD-C2333829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213DD5-95AD-455F-ACB7-7B8F60457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3C63F11-C77F-426B-A80B-0DB644794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148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3A646F-4EF7-456F-A039-E01098678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E99D03-6018-4B76-BE3D-1F775B313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020E007-A7DA-466A-88ED-93454E702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45E38B6-120C-493A-86A9-D1CACE4335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6818EF6-891E-4077-A029-4419287AA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27AAF01-4DBF-418B-A303-E62C2D166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DAE0EDF-A0AA-432E-A400-32E6420EE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9C6BB7B-8667-49E6-8A5C-8807AB573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62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208464-5FB6-435C-8C65-ECB41C3D3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7D23D13-9DC9-4CB7-B1C8-3CE414C9F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55B9BA9-E37D-42F4-9A85-227B7048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DB637F7-2858-4A95-A250-A9C21280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126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93BAD94-A048-4C18-8A4A-476F2086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C0546B-77C7-49E3-A81F-42ABC477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6EB62E5-6E6D-45DC-8DC2-F49333DC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20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4E36B8-C428-492C-8D2C-83C0D735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2EDBCBE-9DAF-44BE-A9AD-EFDEC8601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311D4A5-6A02-4DEA-AECB-DB812F4E1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9F8634-3C43-49F5-B206-D25406DC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9D9681-47CE-4AFD-84C3-BFEAB7BBE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00FB63-7533-4EC6-A5CA-E07CE5AD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92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E7353E-0BB3-4B6D-9529-00E5CC416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74A8C89-ECDD-4DE2-BA6F-FF0B48C802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40001EF-0E7E-43F2-8FBD-F139EA8D08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36DC83D-31A0-41C3-A3B8-114522EC2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830A167-A0ED-4AB0-BF5C-53E2016CE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8991A0-6679-46EE-84D4-2E84F5C6F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01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ECC9A17-DB98-45FD-BD5D-7A4C8D428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CEA54C5-02F8-434A-92DC-15F319BED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2A95E4-200C-4B52-BCB2-FAD61797C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16C99-67E7-4B19-9E29-555A2D66F843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B47E20D-2488-4F61-B208-8B04FF25F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AD71E9-41ED-4472-B456-0E48F692E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0232C-E1A7-464D-976B-4A6F604030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08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35BE7624-A1BD-4E6B-AB65-90D8F82E2EC4}"/>
              </a:ext>
            </a:extLst>
          </p:cNvPr>
          <p:cNvSpPr/>
          <p:nvPr/>
        </p:nvSpPr>
        <p:spPr>
          <a:xfrm>
            <a:off x="0" y="-11115"/>
            <a:ext cx="3943350" cy="918329"/>
          </a:xfrm>
          <a:prstGeom prst="rect">
            <a:avLst/>
          </a:prstGeom>
          <a:solidFill>
            <a:srgbClr val="0D81C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Nanum Gothic" charset="-127"/>
            </a:endParaRPr>
          </a:p>
        </p:txBody>
      </p:sp>
      <p:sp>
        <p:nvSpPr>
          <p:cNvPr id="25" name="이등변 삼각형 24">
            <a:extLst>
              <a:ext uri="{FF2B5EF4-FFF2-40B4-BE49-F238E27FC236}">
                <a16:creationId xmlns:a16="http://schemas.microsoft.com/office/drawing/2014/main" id="{A3D423BC-F593-4BB3-8572-699FF56D673B}"/>
              </a:ext>
            </a:extLst>
          </p:cNvPr>
          <p:cNvSpPr/>
          <p:nvPr/>
        </p:nvSpPr>
        <p:spPr>
          <a:xfrm>
            <a:off x="3930650" y="-11115"/>
            <a:ext cx="578226" cy="918329"/>
          </a:xfrm>
          <a:prstGeom prst="triangle">
            <a:avLst>
              <a:gd name="adj" fmla="val 0"/>
            </a:avLst>
          </a:prstGeom>
          <a:solidFill>
            <a:srgbClr val="0D81C4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6" name="텍스트 상자 11">
            <a:extLst>
              <a:ext uri="{FF2B5EF4-FFF2-40B4-BE49-F238E27FC236}">
                <a16:creationId xmlns:a16="http://schemas.microsoft.com/office/drawing/2014/main" id="{A8172FAE-C7A8-4850-8C77-C49E393CF576}"/>
              </a:ext>
            </a:extLst>
          </p:cNvPr>
          <p:cNvSpPr txBox="1"/>
          <p:nvPr/>
        </p:nvSpPr>
        <p:spPr>
          <a:xfrm>
            <a:off x="1365076" y="443519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0000 </a:t>
            </a:r>
            <a:r>
              <a:rPr kumimoji="1" lang="ko-KR" altLang="en-US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매출 현황표</a:t>
            </a:r>
          </a:p>
        </p:txBody>
      </p: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58771ED3-514E-43C8-BF9E-19A5FB011C0E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4508876" y="907214"/>
            <a:ext cx="76831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텍스트 상자 11">
            <a:extLst>
              <a:ext uri="{FF2B5EF4-FFF2-40B4-BE49-F238E27FC236}">
                <a16:creationId xmlns:a16="http://schemas.microsoft.com/office/drawing/2014/main" id="{E5489F87-BF27-4DE1-B0F6-5B0CB13E1902}"/>
              </a:ext>
            </a:extLst>
          </p:cNvPr>
          <p:cNvSpPr txBox="1"/>
          <p:nvPr/>
        </p:nvSpPr>
        <p:spPr>
          <a:xfrm>
            <a:off x="322620" y="42594"/>
            <a:ext cx="11560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6600" b="1" spc="-3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02</a:t>
            </a:r>
            <a:endParaRPr kumimoji="1" lang="ko-KR" altLang="en-US" sz="6600" b="1" spc="-3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Nanum Gothic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9E8552F9-110D-4B65-ABA8-9FC472676A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275247"/>
              </p:ext>
            </p:extLst>
          </p:nvPr>
        </p:nvGraphicFramePr>
        <p:xfrm>
          <a:off x="900662" y="1359818"/>
          <a:ext cx="10413332" cy="497274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893333">
                  <a:extLst>
                    <a:ext uri="{9D8B030D-6E8A-4147-A177-3AD203B41FA5}">
                      <a16:colId xmlns:a16="http://schemas.microsoft.com/office/drawing/2014/main" val="1495104162"/>
                    </a:ext>
                  </a:extLst>
                </a:gridCol>
                <a:gridCol w="2173828">
                  <a:extLst>
                    <a:ext uri="{9D8B030D-6E8A-4147-A177-3AD203B41FA5}">
                      <a16:colId xmlns:a16="http://schemas.microsoft.com/office/drawing/2014/main" val="2906156801"/>
                    </a:ext>
                  </a:extLst>
                </a:gridCol>
                <a:gridCol w="1893333">
                  <a:extLst>
                    <a:ext uri="{9D8B030D-6E8A-4147-A177-3AD203B41FA5}">
                      <a16:colId xmlns:a16="http://schemas.microsoft.com/office/drawing/2014/main" val="4141343105"/>
                    </a:ext>
                  </a:extLst>
                </a:gridCol>
                <a:gridCol w="1893333">
                  <a:extLst>
                    <a:ext uri="{9D8B030D-6E8A-4147-A177-3AD203B41FA5}">
                      <a16:colId xmlns:a16="http://schemas.microsoft.com/office/drawing/2014/main" val="2143281072"/>
                    </a:ext>
                  </a:extLst>
                </a:gridCol>
                <a:gridCol w="2559505">
                  <a:extLst>
                    <a:ext uri="{9D8B030D-6E8A-4147-A177-3AD203B41FA5}">
                      <a16:colId xmlns:a16="http://schemas.microsoft.com/office/drawing/2014/main" val="485038165"/>
                    </a:ext>
                  </a:extLst>
                </a:gridCol>
              </a:tblGrid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구분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스마트폰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냉장고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노트북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평균판매액</a:t>
                      </a:r>
                      <a:endParaRPr lang="ko-KR" altLang="en-US" sz="23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668851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1</a:t>
                      </a:r>
                      <a:r>
                        <a:rPr lang="ko-KR" altLang="en-US" sz="2300" u="none" strike="noStrike" dirty="0">
                          <a:effectLst/>
                        </a:rPr>
                        <a:t>월</a:t>
                      </a:r>
                      <a:endParaRPr lang="ko-KR" alt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245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490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450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395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3114030792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275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570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750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531.6666667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3409420263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3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260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670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640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523.3333333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2136820985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297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590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550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479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1700172696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</a:t>
                      </a:r>
                      <a:r>
                        <a:rPr lang="ko-KR" altLang="en-US" sz="2300" u="none" strike="noStrike">
                          <a:effectLst/>
                        </a:rPr>
                        <a:t>월</a:t>
                      </a:r>
                      <a:endParaRPr lang="ko-KR" altLang="en-US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279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550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450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426.3333333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3234719477"/>
                  </a:ext>
                </a:extLst>
              </a:tr>
              <a:tr h="7103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6</a:t>
                      </a:r>
                      <a:r>
                        <a:rPr lang="ko-KR" altLang="en-US" sz="2300" u="none" strike="noStrike" dirty="0">
                          <a:effectLst/>
                        </a:rPr>
                        <a:t>월</a:t>
                      </a:r>
                      <a:endParaRPr lang="ko-KR" alt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289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541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>
                          <a:effectLst/>
                        </a:rPr>
                        <a:t>475</a:t>
                      </a:r>
                      <a:endParaRPr lang="en-US" altLang="ko-KR" sz="2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300" u="none" strike="noStrike" dirty="0">
                          <a:effectLst/>
                        </a:rPr>
                        <a:t>435</a:t>
                      </a:r>
                      <a:endParaRPr lang="en-US" altLang="ko-KR" sz="2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0328" marR="20328" marT="20328" marB="97574" anchor="ctr"/>
                </a:tc>
                <a:extLst>
                  <a:ext uri="{0D108BD9-81ED-4DB2-BD59-A6C34878D82A}">
                    <a16:rowId xmlns:a16="http://schemas.microsoft.com/office/drawing/2014/main" val="2119259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41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35BE7624-A1BD-4E6B-AB65-90D8F82E2EC4}"/>
              </a:ext>
            </a:extLst>
          </p:cNvPr>
          <p:cNvSpPr/>
          <p:nvPr/>
        </p:nvSpPr>
        <p:spPr>
          <a:xfrm>
            <a:off x="0" y="-11115"/>
            <a:ext cx="3943350" cy="918329"/>
          </a:xfrm>
          <a:prstGeom prst="rect">
            <a:avLst/>
          </a:prstGeom>
          <a:solidFill>
            <a:srgbClr val="0D81C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Nanum Gothic" charset="-127"/>
            </a:endParaRPr>
          </a:p>
        </p:txBody>
      </p:sp>
      <p:sp>
        <p:nvSpPr>
          <p:cNvPr id="25" name="이등변 삼각형 24">
            <a:extLst>
              <a:ext uri="{FF2B5EF4-FFF2-40B4-BE49-F238E27FC236}">
                <a16:creationId xmlns:a16="http://schemas.microsoft.com/office/drawing/2014/main" id="{A3D423BC-F593-4BB3-8572-699FF56D673B}"/>
              </a:ext>
            </a:extLst>
          </p:cNvPr>
          <p:cNvSpPr/>
          <p:nvPr/>
        </p:nvSpPr>
        <p:spPr>
          <a:xfrm>
            <a:off x="3930650" y="-11115"/>
            <a:ext cx="578226" cy="918329"/>
          </a:xfrm>
          <a:prstGeom prst="triangle">
            <a:avLst>
              <a:gd name="adj" fmla="val 0"/>
            </a:avLst>
          </a:prstGeom>
          <a:solidFill>
            <a:srgbClr val="0D81C4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6" name="텍스트 상자 11">
            <a:extLst>
              <a:ext uri="{FF2B5EF4-FFF2-40B4-BE49-F238E27FC236}">
                <a16:creationId xmlns:a16="http://schemas.microsoft.com/office/drawing/2014/main" id="{A8172FAE-C7A8-4850-8C77-C49E393CF576}"/>
              </a:ext>
            </a:extLst>
          </p:cNvPr>
          <p:cNvSpPr txBox="1"/>
          <p:nvPr/>
        </p:nvSpPr>
        <p:spPr>
          <a:xfrm>
            <a:off x="1365076" y="443519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0000 </a:t>
            </a:r>
            <a:r>
              <a:rPr kumimoji="1" lang="ko-KR" altLang="en-US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프로젝트 개요</a:t>
            </a:r>
          </a:p>
        </p:txBody>
      </p: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58771ED3-514E-43C8-BF9E-19A5FB011C0E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4508876" y="907214"/>
            <a:ext cx="76831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텍스트 상자 11">
            <a:extLst>
              <a:ext uri="{FF2B5EF4-FFF2-40B4-BE49-F238E27FC236}">
                <a16:creationId xmlns:a16="http://schemas.microsoft.com/office/drawing/2014/main" id="{E5489F87-BF27-4DE1-B0F6-5B0CB13E1902}"/>
              </a:ext>
            </a:extLst>
          </p:cNvPr>
          <p:cNvSpPr txBox="1"/>
          <p:nvPr/>
        </p:nvSpPr>
        <p:spPr>
          <a:xfrm>
            <a:off x="322620" y="42594"/>
            <a:ext cx="11560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6600" b="1" spc="-3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03</a:t>
            </a:r>
            <a:endParaRPr kumimoji="1" lang="ko-KR" altLang="en-US" sz="6600" b="1" spc="-3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Nanum Gothic" charset="-127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D36E8DE4-6F06-47C5-850A-BE17FB96D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69533"/>
              </p:ext>
            </p:extLst>
          </p:nvPr>
        </p:nvGraphicFramePr>
        <p:xfrm>
          <a:off x="649705" y="1551515"/>
          <a:ext cx="10852486" cy="4881370"/>
        </p:xfrm>
        <a:graphic>
          <a:graphicData uri="http://schemas.openxmlformats.org/drawingml/2006/table">
            <a:tbl>
              <a:tblPr/>
              <a:tblGrid>
                <a:gridCol w="1669613">
                  <a:extLst>
                    <a:ext uri="{9D8B030D-6E8A-4147-A177-3AD203B41FA5}">
                      <a16:colId xmlns:a16="http://schemas.microsoft.com/office/drawing/2014/main" val="4088397143"/>
                    </a:ext>
                  </a:extLst>
                </a:gridCol>
                <a:gridCol w="1916965">
                  <a:extLst>
                    <a:ext uri="{9D8B030D-6E8A-4147-A177-3AD203B41FA5}">
                      <a16:colId xmlns:a16="http://schemas.microsoft.com/office/drawing/2014/main" val="4164588416"/>
                    </a:ext>
                  </a:extLst>
                </a:gridCol>
                <a:gridCol w="1669613">
                  <a:extLst>
                    <a:ext uri="{9D8B030D-6E8A-4147-A177-3AD203B41FA5}">
                      <a16:colId xmlns:a16="http://schemas.microsoft.com/office/drawing/2014/main" val="4076000092"/>
                    </a:ext>
                  </a:extLst>
                </a:gridCol>
                <a:gridCol w="1669613">
                  <a:extLst>
                    <a:ext uri="{9D8B030D-6E8A-4147-A177-3AD203B41FA5}">
                      <a16:colId xmlns:a16="http://schemas.microsoft.com/office/drawing/2014/main" val="878667118"/>
                    </a:ext>
                  </a:extLst>
                </a:gridCol>
                <a:gridCol w="2257069">
                  <a:extLst>
                    <a:ext uri="{9D8B030D-6E8A-4147-A177-3AD203B41FA5}">
                      <a16:colId xmlns:a16="http://schemas.microsoft.com/office/drawing/2014/main" val="142323885"/>
                    </a:ext>
                  </a:extLst>
                </a:gridCol>
                <a:gridCol w="1669613">
                  <a:extLst>
                    <a:ext uri="{9D8B030D-6E8A-4147-A177-3AD203B41FA5}">
                      <a16:colId xmlns:a16="http://schemas.microsoft.com/office/drawing/2014/main" val="1792768953"/>
                    </a:ext>
                  </a:extLst>
                </a:gridCol>
              </a:tblGrid>
              <a:tr h="97627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분기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분기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분기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분기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합계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142300"/>
                  </a:ext>
                </a:extLst>
              </a:tr>
              <a:tr h="97627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10200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237886"/>
                  </a:ext>
                </a:extLst>
              </a:tr>
              <a:tr h="97627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대전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4700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3200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14100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426675"/>
                  </a:ext>
                </a:extLst>
              </a:tr>
              <a:tr h="97627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대구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5100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13100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648329"/>
                  </a:ext>
                </a:extLst>
              </a:tr>
              <a:tr h="97627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13200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4324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71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35BE7624-A1BD-4E6B-AB65-90D8F82E2EC4}"/>
              </a:ext>
            </a:extLst>
          </p:cNvPr>
          <p:cNvSpPr/>
          <p:nvPr/>
        </p:nvSpPr>
        <p:spPr>
          <a:xfrm>
            <a:off x="0" y="-11115"/>
            <a:ext cx="3943350" cy="918329"/>
          </a:xfrm>
          <a:prstGeom prst="rect">
            <a:avLst/>
          </a:prstGeom>
          <a:solidFill>
            <a:srgbClr val="0D81C4"/>
          </a:solidFill>
        </p:spPr>
        <p:txBody>
          <a:bodyPr wrap="square" rtlCol="0" anchor="ctr"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Nanum Gothic" charset="-127"/>
            </a:endParaRPr>
          </a:p>
        </p:txBody>
      </p:sp>
      <p:sp>
        <p:nvSpPr>
          <p:cNvPr id="25" name="이등변 삼각형 24">
            <a:extLst>
              <a:ext uri="{FF2B5EF4-FFF2-40B4-BE49-F238E27FC236}">
                <a16:creationId xmlns:a16="http://schemas.microsoft.com/office/drawing/2014/main" id="{A3D423BC-F593-4BB3-8572-699FF56D673B}"/>
              </a:ext>
            </a:extLst>
          </p:cNvPr>
          <p:cNvSpPr/>
          <p:nvPr/>
        </p:nvSpPr>
        <p:spPr>
          <a:xfrm>
            <a:off x="3930650" y="-11115"/>
            <a:ext cx="578226" cy="918329"/>
          </a:xfrm>
          <a:prstGeom prst="triangle">
            <a:avLst>
              <a:gd name="adj" fmla="val 0"/>
            </a:avLst>
          </a:prstGeom>
          <a:solidFill>
            <a:srgbClr val="0D81C4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ko-KR" altLang="en-US" b="1" spc="-60" dirty="0">
              <a:solidFill>
                <a:schemeClr val="accent1">
                  <a:lumMod val="75000"/>
                </a:scheme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6" name="텍스트 상자 11">
            <a:extLst>
              <a:ext uri="{FF2B5EF4-FFF2-40B4-BE49-F238E27FC236}">
                <a16:creationId xmlns:a16="http://schemas.microsoft.com/office/drawing/2014/main" id="{A8172FAE-C7A8-4850-8C77-C49E393CF576}"/>
              </a:ext>
            </a:extLst>
          </p:cNvPr>
          <p:cNvSpPr txBox="1"/>
          <p:nvPr/>
        </p:nvSpPr>
        <p:spPr>
          <a:xfrm>
            <a:off x="1365076" y="443519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0000 </a:t>
            </a:r>
            <a:r>
              <a:rPr kumimoji="1" lang="ko-KR" altLang="en-US" sz="2400" b="1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프로젝트 개요</a:t>
            </a:r>
          </a:p>
        </p:txBody>
      </p: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58771ED3-514E-43C8-BF9E-19A5FB011C0E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4508876" y="907214"/>
            <a:ext cx="76831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텍스트 상자 11">
            <a:extLst>
              <a:ext uri="{FF2B5EF4-FFF2-40B4-BE49-F238E27FC236}">
                <a16:creationId xmlns:a16="http://schemas.microsoft.com/office/drawing/2014/main" id="{E5489F87-BF27-4DE1-B0F6-5B0CB13E1902}"/>
              </a:ext>
            </a:extLst>
          </p:cNvPr>
          <p:cNvSpPr txBox="1"/>
          <p:nvPr/>
        </p:nvSpPr>
        <p:spPr>
          <a:xfrm>
            <a:off x="322620" y="42594"/>
            <a:ext cx="11560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6600" b="1" spc="-3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Nanum Gothic" charset="-127"/>
              </a:rPr>
              <a:t>03</a:t>
            </a:r>
            <a:endParaRPr kumimoji="1" lang="ko-KR" altLang="en-US" sz="6600" b="1" spc="-3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Nanum Gothic" charset="-127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58FE9B2-ADC2-46AB-9A5E-42B3EE993DB3}"/>
              </a:ext>
            </a:extLst>
          </p:cNvPr>
          <p:cNvSpPr/>
          <p:nvPr/>
        </p:nvSpPr>
        <p:spPr>
          <a:xfrm>
            <a:off x="1451499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래픽 8" descr="기는 아기">
            <a:extLst>
              <a:ext uri="{FF2B5EF4-FFF2-40B4-BE49-F238E27FC236}">
                <a16:creationId xmlns:a16="http://schemas.microsoft.com/office/drawing/2014/main" id="{5609F8FE-1C8D-4E21-829C-A8BB9F37A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15093" y="2286386"/>
            <a:ext cx="1395134" cy="13951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41CE71-2794-4A45-89A0-29BE802D8816}"/>
              </a:ext>
            </a:extLst>
          </p:cNvPr>
          <p:cNvSpPr txBox="1"/>
          <p:nvPr/>
        </p:nvSpPr>
        <p:spPr>
          <a:xfrm>
            <a:off x="1810571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AC26D4-7B5F-4AE6-A6CB-F8398A379816}"/>
              </a:ext>
            </a:extLst>
          </p:cNvPr>
          <p:cNvSpPr txBox="1"/>
          <p:nvPr/>
        </p:nvSpPr>
        <p:spPr>
          <a:xfrm>
            <a:off x="1451499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DE6DC3A3-B4DC-46B6-8597-ECC41BFD0950}"/>
              </a:ext>
            </a:extLst>
          </p:cNvPr>
          <p:cNvSpPr/>
          <p:nvPr/>
        </p:nvSpPr>
        <p:spPr>
          <a:xfrm>
            <a:off x="3950271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25446-AD3C-476B-B2BB-0CF03E72D3A7}"/>
              </a:ext>
            </a:extLst>
          </p:cNvPr>
          <p:cNvSpPr txBox="1"/>
          <p:nvPr/>
        </p:nvSpPr>
        <p:spPr>
          <a:xfrm>
            <a:off x="4309343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2016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0426B7-3FA8-4224-9670-3910BA60028C}"/>
              </a:ext>
            </a:extLst>
          </p:cNvPr>
          <p:cNvSpPr txBox="1"/>
          <p:nvPr/>
        </p:nvSpPr>
        <p:spPr>
          <a:xfrm>
            <a:off x="3950271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E098896F-4AA9-4045-96AF-6A976BB78E7C}"/>
              </a:ext>
            </a:extLst>
          </p:cNvPr>
          <p:cNvSpPr/>
          <p:nvPr/>
        </p:nvSpPr>
        <p:spPr>
          <a:xfrm>
            <a:off x="6449043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A42546-FEAC-4BD0-A78D-9B4770A14ED1}"/>
              </a:ext>
            </a:extLst>
          </p:cNvPr>
          <p:cNvSpPr txBox="1"/>
          <p:nvPr/>
        </p:nvSpPr>
        <p:spPr>
          <a:xfrm>
            <a:off x="6808115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2017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32C6A6-386B-49AF-BD79-60DEFCC871FB}"/>
              </a:ext>
            </a:extLst>
          </p:cNvPr>
          <p:cNvSpPr txBox="1"/>
          <p:nvPr/>
        </p:nvSpPr>
        <p:spPr>
          <a:xfrm>
            <a:off x="6449043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89DB15EF-A628-448A-9305-F8A500AD9E38}"/>
              </a:ext>
            </a:extLst>
          </p:cNvPr>
          <p:cNvSpPr/>
          <p:nvPr/>
        </p:nvSpPr>
        <p:spPr>
          <a:xfrm>
            <a:off x="8947816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7597D0-18D3-4D9E-B90B-345B57EDBC8B}"/>
              </a:ext>
            </a:extLst>
          </p:cNvPr>
          <p:cNvSpPr txBox="1"/>
          <p:nvPr/>
        </p:nvSpPr>
        <p:spPr>
          <a:xfrm>
            <a:off x="9306888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5FA8C2-30EC-49D0-92C8-44BFB415F1CF}"/>
              </a:ext>
            </a:extLst>
          </p:cNvPr>
          <p:cNvSpPr txBox="1"/>
          <p:nvPr/>
        </p:nvSpPr>
        <p:spPr>
          <a:xfrm>
            <a:off x="8947816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pic>
        <p:nvPicPr>
          <p:cNvPr id="21" name="그래픽 20" descr="기어가기">
            <a:extLst>
              <a:ext uri="{FF2B5EF4-FFF2-40B4-BE49-F238E27FC236}">
                <a16:creationId xmlns:a16="http://schemas.microsoft.com/office/drawing/2014/main" id="{C7253BB0-FF6A-40E8-964F-D67653ABE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00255" y="2312277"/>
            <a:ext cx="1395132" cy="1395132"/>
          </a:xfrm>
          <a:prstGeom prst="rect">
            <a:avLst/>
          </a:prstGeom>
        </p:spPr>
      </p:pic>
      <p:pic>
        <p:nvPicPr>
          <p:cNvPr id="22" name="그래픽 21" descr="걷기">
            <a:extLst>
              <a:ext uri="{FF2B5EF4-FFF2-40B4-BE49-F238E27FC236}">
                <a16:creationId xmlns:a16="http://schemas.microsoft.com/office/drawing/2014/main" id="{47CC1B1E-CC5D-40CB-A09B-CEDB5AB57D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12637" y="2286386"/>
            <a:ext cx="1395132" cy="1395132"/>
          </a:xfrm>
          <a:prstGeom prst="rect">
            <a:avLst/>
          </a:prstGeom>
        </p:spPr>
      </p:pic>
      <p:pic>
        <p:nvPicPr>
          <p:cNvPr id="24" name="그래픽 23" descr="달리기">
            <a:extLst>
              <a:ext uri="{FF2B5EF4-FFF2-40B4-BE49-F238E27FC236}">
                <a16:creationId xmlns:a16="http://schemas.microsoft.com/office/drawing/2014/main" id="{3C8DA985-01CA-4DB4-B310-E318B76526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11410" y="2286386"/>
            <a:ext cx="1395132" cy="1395132"/>
          </a:xfrm>
          <a:prstGeom prst="rect">
            <a:avLst/>
          </a:prstGeom>
        </p:spPr>
      </p:pic>
      <p:sp>
        <p:nvSpPr>
          <p:cNvPr id="29" name="이등변 삼각형 28">
            <a:extLst>
              <a:ext uri="{FF2B5EF4-FFF2-40B4-BE49-F238E27FC236}">
                <a16:creationId xmlns:a16="http://schemas.microsoft.com/office/drawing/2014/main" id="{AF154E0C-A1B6-4ED1-B1DD-BECBD79CE4A7}"/>
              </a:ext>
            </a:extLst>
          </p:cNvPr>
          <p:cNvSpPr/>
          <p:nvPr/>
        </p:nvSpPr>
        <p:spPr>
          <a:xfrm rot="5400000">
            <a:off x="2986338" y="2886960"/>
            <a:ext cx="1351414" cy="28948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이등변 삼각형 29">
            <a:extLst>
              <a:ext uri="{FF2B5EF4-FFF2-40B4-BE49-F238E27FC236}">
                <a16:creationId xmlns:a16="http://schemas.microsoft.com/office/drawing/2014/main" id="{7E4C431A-DBBD-478E-8EF8-BF92D430BC96}"/>
              </a:ext>
            </a:extLst>
          </p:cNvPr>
          <p:cNvSpPr/>
          <p:nvPr/>
        </p:nvSpPr>
        <p:spPr>
          <a:xfrm rot="5400000">
            <a:off x="5485110" y="2886961"/>
            <a:ext cx="1351414" cy="28948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이등변 삼각형 30">
            <a:extLst>
              <a:ext uri="{FF2B5EF4-FFF2-40B4-BE49-F238E27FC236}">
                <a16:creationId xmlns:a16="http://schemas.microsoft.com/office/drawing/2014/main" id="{DF397A85-E20D-428B-A6F0-28F50096DE09}"/>
              </a:ext>
            </a:extLst>
          </p:cNvPr>
          <p:cNvSpPr/>
          <p:nvPr/>
        </p:nvSpPr>
        <p:spPr>
          <a:xfrm rot="5400000">
            <a:off x="7983883" y="2886962"/>
            <a:ext cx="1351414" cy="28948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35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115</Words>
  <Application>Microsoft Office PowerPoint</Application>
  <PresentationFormat>와이드스크린</PresentationFormat>
  <Paragraphs>87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Nanum Gothic</vt:lpstr>
      <vt:lpstr>나눔스퀘어</vt:lpstr>
      <vt:lpstr>나눔스퀘어 Bold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7</cp:revision>
  <dcterms:created xsi:type="dcterms:W3CDTF">2017-07-21T01:13:30Z</dcterms:created>
  <dcterms:modified xsi:type="dcterms:W3CDTF">2017-07-21T02:50:51Z</dcterms:modified>
</cp:coreProperties>
</file>