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3" r:id="rId5"/>
    <p:sldId id="260" r:id="rId6"/>
    <p:sldId id="264" r:id="rId7"/>
    <p:sldId id="261" r:id="rId8"/>
    <p:sldId id="265" r:id="rId9"/>
    <p:sldId id="262" r:id="rId10"/>
    <p:sldId id="266" r:id="rId11"/>
    <p:sldId id="267" r:id="rId1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HOON Lee" initials="JL" lastIdx="2" clrIdx="0">
    <p:extLst>
      <p:ext uri="{19B8F6BF-5375-455C-9EA6-DF929625EA0E}">
        <p15:presenceInfo xmlns:p15="http://schemas.microsoft.com/office/powerpoint/2012/main" userId="f3c7f4d099ee3eb8" providerId="Windows Live"/>
      </p:ext>
    </p:extLst>
  </p:cmAuthor>
  <p:cmAuthor id="2" name="Guest" initials="Gu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1E2E89-5E52-4206-AB76-D40414CE4721}" v="66" dt="2017-07-23T03:09:10.279"/>
    <p1510:client id="{8CD5AC81-8FC8-44B9-927A-3D119C3144EA}" v="19" dt="2017-07-23T02:51:55.339"/>
    <p1510:client id="{213270F4-9102-4788-BD1A-0A870BD05041}" v="28" dt="2017-07-23T03:08:24.6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32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0B1E2E89-5E52-4206-AB76-D40414CE4721}"/>
    <pc:docChg chg="custSel modSld">
      <pc:chgData name="JIHOON Lee" userId="f3c7f4d099ee3eb8" providerId="LiveId" clId="{0B1E2E89-5E52-4206-AB76-D40414CE4721}" dt="2017-07-23T03:15:51.774" v="77" actId="478"/>
      <pc:docMkLst>
        <pc:docMk/>
      </pc:docMkLst>
      <pc:sldChg chg="addSp delSp modSp">
        <pc:chgData name="JIHOON Lee" userId="f3c7f4d099ee3eb8" providerId="LiveId" clId="{0B1E2E89-5E52-4206-AB76-D40414CE4721}" dt="2017-07-23T03:15:51.774" v="77" actId="478"/>
        <pc:sldMkLst>
          <pc:docMk/>
          <pc:sldMk cId="1683555416" sldId="257"/>
        </pc:sldMkLst>
        <pc:spChg chg="del">
          <ac:chgData name="JIHOON Lee" userId="f3c7f4d099ee3eb8" providerId="LiveId" clId="{0B1E2E89-5E52-4206-AB76-D40414CE4721}" dt="2017-07-23T02:31:30.709" v="1" actId="478"/>
          <ac:spMkLst>
            <pc:docMk/>
            <pc:sldMk cId="1683555416" sldId="257"/>
            <ac:spMk id="3" creationId="{00000000-0000-0000-0000-000000000000}"/>
          </ac:spMkLst>
        </pc:spChg>
        <pc:spChg chg="del">
          <ac:chgData name="JIHOON Lee" userId="f3c7f4d099ee3eb8" providerId="LiveId" clId="{0B1E2E89-5E52-4206-AB76-D40414CE4721}" dt="2017-07-23T02:31:31.883" v="2" actId="478"/>
          <ac:spMkLst>
            <pc:docMk/>
            <pc:sldMk cId="1683555416" sldId="257"/>
            <ac:spMk id="4" creationId="{00000000-0000-0000-0000-000000000000}"/>
          </ac:spMkLst>
        </pc:spChg>
        <pc:spChg chg="add del mod">
          <ac:chgData name="JIHOON Lee" userId="f3c7f4d099ee3eb8" providerId="LiveId" clId="{0B1E2E89-5E52-4206-AB76-D40414CE4721}" dt="2017-07-23T03:15:51.774" v="77" actId="478"/>
          <ac:spMkLst>
            <pc:docMk/>
            <pc:sldMk cId="1683555416" sldId="257"/>
            <ac:spMk id="6" creationId="{03306FBE-7CA0-4B61-B470-B83229A0E447}"/>
          </ac:spMkLst>
        </pc:spChg>
      </pc:sldChg>
      <pc:sldChg chg="delSp modSp">
        <pc:chgData name="JIHOON Lee" userId="f3c7f4d099ee3eb8" providerId="LiveId" clId="{0B1E2E89-5E52-4206-AB76-D40414CE4721}" dt="2017-07-23T02:49:43.633" v="20"/>
        <pc:sldMkLst>
          <pc:docMk/>
          <pc:sldMk cId="629598872" sldId="259"/>
        </pc:sldMkLst>
        <pc:spChg chg="del">
          <ac:chgData name="JIHOON Lee" userId="f3c7f4d099ee3eb8" providerId="LiveId" clId="{0B1E2E89-5E52-4206-AB76-D40414CE4721}" dt="2017-07-23T02:31:29.120" v="0" actId="478"/>
          <ac:spMkLst>
            <pc:docMk/>
            <pc:sldMk cId="629598872" sldId="259"/>
            <ac:spMk id="2" creationId="{00000000-0000-0000-0000-000000000000}"/>
          </ac:spMkLst>
        </pc:spChg>
        <pc:spChg chg="mod">
          <ac:chgData name="JIHOON Lee" userId="f3c7f4d099ee3eb8" providerId="LiveId" clId="{0B1E2E89-5E52-4206-AB76-D40414CE4721}" dt="2017-07-23T02:49:43.633" v="20"/>
          <ac:spMkLst>
            <pc:docMk/>
            <pc:sldMk cId="629598872" sldId="259"/>
            <ac:spMk id="4" creationId="{66938542-8DF6-40D1-9327-CC5931800B2C}"/>
          </ac:spMkLst>
        </pc:spChg>
      </pc:sldChg>
      <pc:sldChg chg="delSp modSp">
        <pc:chgData name="JIHOON Lee" userId="f3c7f4d099ee3eb8" providerId="LiveId" clId="{0B1E2E89-5E52-4206-AB76-D40414CE4721}" dt="2017-07-23T03:08:47.127" v="23" actId="478"/>
        <pc:sldMkLst>
          <pc:docMk/>
          <pc:sldMk cId="959719617" sldId="264"/>
        </pc:sldMkLst>
        <pc:spChg chg="del mod">
          <ac:chgData name="JIHOON Lee" userId="f3c7f4d099ee3eb8" providerId="LiveId" clId="{0B1E2E89-5E52-4206-AB76-D40414CE4721}" dt="2017-07-23T03:08:47.127" v="23" actId="478"/>
          <ac:spMkLst>
            <pc:docMk/>
            <pc:sldMk cId="959719617" sldId="264"/>
            <ac:spMk id="3" creationId="{9B243C9D-0E3F-4D9B-ADF6-5A3FBE2F2547}"/>
          </ac:spMkLst>
        </pc:spChg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7-07-23T03:05:44.062" idx="3">
    <p:pos x="7109" y="2010"/>
    <p:text>여기 부분에서 필요한 내용입니다.
04번 부분을 이것에 맞게 수정하였는데 괜찮을까요?</p:text>
    <p:extLst>
      <p:ext uri="{C676402C-5697-4E1C-873F-D02D1690AC5C}">
        <p15:threadingInfo xmlns:p15="http://schemas.microsoft.com/office/powerpoint/2012/main" timeZoneBias="0"/>
      </p:ext>
    </p:extLst>
  </p:cm>
  <p:cm authorId="1" dt="2017-07-23T12:06:17.043" idx="2">
    <p:pos x="7109" y="2146"/>
    <p:text>네 이런 부분에서 수정해주시면 좋을 것 같습니다.</p:text>
    <p:extLst>
      <p:ext uri="{C676402C-5697-4E1C-873F-D02D1690AC5C}">
        <p15:threadingInfo xmlns:p15="http://schemas.microsoft.com/office/powerpoint/2012/main" timeZoneBias="-540">
          <p15:parentCm authorId="2" idx="3"/>
        </p15:threadingInfo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4CD8B-FF72-4D51-A785-404B9E719AAC}" type="datetimeFigureOut">
              <a:rPr lang="en-US" altLang="ko-KR"/>
              <a:t>8/14/2017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831EE-0342-4010-9B08-7234AE3AA1F2}" type="slidenum">
              <a:rPr lang="en-US" altLang="ko-KR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638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831EE-0342-4010-9B08-7234AE3AA1F2}" type="slidenum">
              <a:rPr lang="en-US" altLang="ko-KR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9055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6503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4030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575799" y="274640"/>
            <a:ext cx="2971801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60400" y="274640"/>
            <a:ext cx="8712201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3330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9790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1373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60401" y="1600202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705601" y="1600202"/>
            <a:ext cx="5842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7804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0134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8980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2196490" y="5517233"/>
            <a:ext cx="2844800" cy="365125"/>
          </a:xfrm>
        </p:spPr>
        <p:txBody>
          <a:bodyPr/>
          <a:lstStyle/>
          <a:p>
            <a:fld id="{6FBAF571-46EF-4BA9-8990-22C9A7CB32C2}" type="datetimeFigureOut">
              <a:rPr lang="ko-KR" altLang="en-US" smtClean="0"/>
              <a:t>2017-08-14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335360" y="6237313"/>
            <a:ext cx="709002" cy="365125"/>
          </a:xfrm>
        </p:spPr>
        <p:txBody>
          <a:bodyPr/>
          <a:lstStyle>
            <a:lvl1pPr algn="l">
              <a:defRPr sz="100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중고딕" pitchFamily="18" charset="-127"/>
                <a:ea typeface="a중고딕" pitchFamily="18" charset="-127"/>
              </a:defRPr>
            </a:lvl1pPr>
          </a:lstStyle>
          <a:p>
            <a:fld id="{A1C36A70-58F5-4647-A781-1A9F41312A7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3385235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2409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AF571-46EF-4BA9-8990-22C9A7CB32C2}" type="datetimeFigureOut">
              <a:rPr lang="ko-KR" altLang="en-US" smtClean="0"/>
              <a:t>2017-08-14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73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AF571-46EF-4BA9-8990-22C9A7CB32C2}" type="datetimeFigureOut">
              <a:rPr lang="ko-KR" altLang="en-US" smtClean="0"/>
              <a:t>2017-08-14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5AC21-7A1E-4E67-82C2-4153D74DA94C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슬라이드 번호 개체 틀 3"/>
          <p:cNvSpPr txBox="1">
            <a:spLocks/>
          </p:cNvSpPr>
          <p:nvPr userDrawn="1"/>
        </p:nvSpPr>
        <p:spPr>
          <a:xfrm>
            <a:off x="246735" y="6448252"/>
            <a:ext cx="709002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700" kern="120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schemeClr val="bg1">
                    <a:lumMod val="50000"/>
                  </a:schemeClr>
                </a:solidFill>
                <a:latin typeface="a세고딕" pitchFamily="18" charset="-127"/>
                <a:ea typeface="a세고딕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C36A70-58F5-4647-A781-1A9F41312A74}" type="slidenum">
              <a:rPr lang="ko-KR" altLang="en-US" sz="1000" smtClean="0">
                <a:solidFill>
                  <a:schemeClr val="tx1">
                    <a:lumMod val="75000"/>
                    <a:lumOff val="25000"/>
                  </a:schemeClr>
                </a:solidFill>
                <a:latin typeface="a중고딕" pitchFamily="18" charset="-127"/>
                <a:ea typeface="a중고딕" pitchFamily="18" charset="-127"/>
              </a:rPr>
              <a:pPr/>
              <a:t>‹#›</a:t>
            </a:fld>
            <a:endParaRPr lang="ko-KR" altLang="en-US" sz="700" dirty="0">
              <a:solidFill>
                <a:schemeClr val="tx1">
                  <a:lumMod val="75000"/>
                  <a:lumOff val="25000"/>
                </a:schemeClr>
              </a:solidFill>
              <a:latin typeface="a중고딕" pitchFamily="18" charset="-127"/>
              <a:ea typeface="a중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2615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6E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직사각형 35"/>
          <p:cNvSpPr/>
          <p:nvPr/>
        </p:nvSpPr>
        <p:spPr>
          <a:xfrm>
            <a:off x="5199760" y="6538278"/>
            <a:ext cx="218521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7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Copyright </a:t>
            </a:r>
            <a:r>
              <a:rPr lang="ko-KR" altLang="en-US" sz="7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Ⓒ </a:t>
            </a:r>
            <a:r>
              <a:rPr lang="en-US" altLang="ko-KR" sz="7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EZ</a:t>
            </a:r>
            <a:r>
              <a:rPr lang="ko-KR" altLang="en-US" sz="7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세상 파워포인트 </a:t>
            </a:r>
            <a:r>
              <a:rPr lang="en-US" altLang="ko-KR" sz="7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BLOG YOUTUBE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5606716" y="3140968"/>
            <a:ext cx="6585284" cy="504056"/>
          </a:xfrm>
          <a:prstGeom prst="rect">
            <a:avLst/>
          </a:pr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5502917" y="2750083"/>
            <a:ext cx="3082500" cy="1204511"/>
            <a:chOff x="2362011" y="2856010"/>
            <a:chExt cx="3082500" cy="1204511"/>
          </a:xfrm>
        </p:grpSpPr>
        <p:sp>
          <p:nvSpPr>
            <p:cNvPr id="2" name="직사각형 1"/>
            <p:cNvSpPr/>
            <p:nvPr/>
          </p:nvSpPr>
          <p:spPr>
            <a:xfrm>
              <a:off x="2546167" y="3814300"/>
              <a:ext cx="121058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ko-KR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2 0 1 7 . 0 7 . 2 5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62011" y="3265184"/>
              <a:ext cx="21162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ko-KR" altLang="en-US" sz="2400" b="1" spc="6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나눔명조" panose="02020603020101020101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 사업제안서</a:t>
              </a:r>
              <a:endParaRPr lang="en-US" altLang="ko-KR" sz="2400" b="1" spc="6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나눔명조" panose="02020603020101020101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2465810" y="2856010"/>
              <a:ext cx="29787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sz="16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「</a:t>
              </a:r>
              <a:r>
                <a:rPr lang="en-US" altLang="ko-KR" sz="16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00000 </a:t>
              </a:r>
              <a:r>
                <a:rPr lang="ko-KR" altLang="en-US" sz="16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프로젝트」 운영사무국</a:t>
              </a:r>
              <a:endParaRPr lang="en-US" altLang="ko-KR" sz="16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3555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41599" y="980728"/>
            <a:ext cx="2182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III.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 00000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지원센터</a:t>
            </a:r>
            <a:endParaRPr lang="en-US" altLang="ko-KR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견고딕" pitchFamily="18" charset="-127"/>
              <a:ea typeface="a견고딕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7892" y="1302209"/>
            <a:ext cx="1552028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rPr>
              <a:t>설립목적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중고딕" pitchFamily="18" charset="-127"/>
              <a:ea typeface="a중고딕" pitchFamily="18" charset="-127"/>
              <a:cs typeface="조선일보명조" panose="02030304000000000000" pitchFamily="18" charset="-127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주요사업 내용</a:t>
            </a:r>
            <a:endParaRPr lang="en-US" altLang="ko-KR" sz="1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a세고딕" pitchFamily="18" charset="-127"/>
              <a:ea typeface="a세고딕" pitchFamily="18" charset="-127"/>
              <a:cs typeface="조선일보명조" panose="02030304000000000000" pitchFamily="18" charset="-127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조직도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a세고딕" pitchFamily="18" charset="-127"/>
              <a:ea typeface="a세고딕" pitchFamily="18" charset="-127"/>
              <a:cs typeface="조선일보명조" panose="02030304000000000000" pitchFamily="18" charset="-127"/>
            </a:endParaRPr>
          </a:p>
        </p:txBody>
      </p: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EF8DE2B4-6C22-4209-A332-6DFB4D73D416}"/>
              </a:ext>
            </a:extLst>
          </p:cNvPr>
          <p:cNvGrpSpPr/>
          <p:nvPr/>
        </p:nvGrpSpPr>
        <p:grpSpPr>
          <a:xfrm>
            <a:off x="0" y="-1"/>
            <a:ext cx="12192000" cy="865685"/>
            <a:chOff x="0" y="-1"/>
            <a:chExt cx="12192000" cy="865685"/>
          </a:xfrm>
        </p:grpSpPr>
        <p:sp>
          <p:nvSpPr>
            <p:cNvPr id="48" name="직사각형 6">
              <a:extLst>
                <a:ext uri="{FF2B5EF4-FFF2-40B4-BE49-F238E27FC236}">
                  <a16:creationId xmlns:a16="http://schemas.microsoft.com/office/drawing/2014/main" id="{42B71C09-01EB-470F-87B0-A4D294AE527F}"/>
                </a:ext>
              </a:extLst>
            </p:cNvPr>
            <p:cNvSpPr/>
            <p:nvPr/>
          </p:nvSpPr>
          <p:spPr>
            <a:xfrm>
              <a:off x="0" y="1588"/>
              <a:ext cx="2504728" cy="864096"/>
            </a:xfrm>
            <a:custGeom>
              <a:avLst/>
              <a:gdLst>
                <a:gd name="connsiteX0" fmla="*/ 0 w 1296144"/>
                <a:gd name="connsiteY0" fmla="*/ 0 h 864096"/>
                <a:gd name="connsiteX1" fmla="*/ 1296144 w 1296144"/>
                <a:gd name="connsiteY1" fmla="*/ 0 h 864096"/>
                <a:gd name="connsiteX2" fmla="*/ 1296144 w 1296144"/>
                <a:gd name="connsiteY2" fmla="*/ 864096 h 864096"/>
                <a:gd name="connsiteX3" fmla="*/ 0 w 1296144"/>
                <a:gd name="connsiteY3" fmla="*/ 864096 h 864096"/>
                <a:gd name="connsiteX4" fmla="*/ 0 w 1296144"/>
                <a:gd name="connsiteY4" fmla="*/ 0 h 864096"/>
                <a:gd name="connsiteX0" fmla="*/ 0 w 1753344"/>
                <a:gd name="connsiteY0" fmla="*/ 12700 h 876796"/>
                <a:gd name="connsiteX1" fmla="*/ 1753344 w 1753344"/>
                <a:gd name="connsiteY1" fmla="*/ 0 h 876796"/>
                <a:gd name="connsiteX2" fmla="*/ 1296144 w 1753344"/>
                <a:gd name="connsiteY2" fmla="*/ 876796 h 876796"/>
                <a:gd name="connsiteX3" fmla="*/ 0 w 1753344"/>
                <a:gd name="connsiteY3" fmla="*/ 876796 h 876796"/>
                <a:gd name="connsiteX4" fmla="*/ 0 w 1753344"/>
                <a:gd name="connsiteY4" fmla="*/ 12700 h 876796"/>
                <a:gd name="connsiteX0" fmla="*/ 0 w 1775569"/>
                <a:gd name="connsiteY0" fmla="*/ 0 h 864096"/>
                <a:gd name="connsiteX1" fmla="*/ 1775569 w 1775569"/>
                <a:gd name="connsiteY1" fmla="*/ 12700 h 864096"/>
                <a:gd name="connsiteX2" fmla="*/ 1296144 w 1775569"/>
                <a:gd name="connsiteY2" fmla="*/ 864096 h 864096"/>
                <a:gd name="connsiteX3" fmla="*/ 0 w 1775569"/>
                <a:gd name="connsiteY3" fmla="*/ 864096 h 864096"/>
                <a:gd name="connsiteX4" fmla="*/ 0 w 1775569"/>
                <a:gd name="connsiteY4" fmla="*/ 0 h 864096"/>
                <a:gd name="connsiteX0" fmla="*/ 0 w 1781919"/>
                <a:gd name="connsiteY0" fmla="*/ 0 h 864096"/>
                <a:gd name="connsiteX1" fmla="*/ 1781919 w 1781919"/>
                <a:gd name="connsiteY1" fmla="*/ 3175 h 864096"/>
                <a:gd name="connsiteX2" fmla="*/ 1296144 w 1781919"/>
                <a:gd name="connsiteY2" fmla="*/ 864096 h 864096"/>
                <a:gd name="connsiteX3" fmla="*/ 0 w 1781919"/>
                <a:gd name="connsiteY3" fmla="*/ 864096 h 864096"/>
                <a:gd name="connsiteX4" fmla="*/ 0 w 1781919"/>
                <a:gd name="connsiteY4" fmla="*/ 0 h 864096"/>
                <a:gd name="connsiteX0" fmla="*/ 0 w 1765250"/>
                <a:gd name="connsiteY0" fmla="*/ 0 h 864096"/>
                <a:gd name="connsiteX1" fmla="*/ 1765250 w 1765250"/>
                <a:gd name="connsiteY1" fmla="*/ 794 h 864096"/>
                <a:gd name="connsiteX2" fmla="*/ 1296144 w 1765250"/>
                <a:gd name="connsiteY2" fmla="*/ 864096 h 864096"/>
                <a:gd name="connsiteX3" fmla="*/ 0 w 1765250"/>
                <a:gd name="connsiteY3" fmla="*/ 864096 h 864096"/>
                <a:gd name="connsiteX4" fmla="*/ 0 w 1765250"/>
                <a:gd name="connsiteY4" fmla="*/ 0 h 864096"/>
                <a:gd name="connsiteX0" fmla="*/ 0 w 1762869"/>
                <a:gd name="connsiteY0" fmla="*/ 1587 h 865683"/>
                <a:gd name="connsiteX1" fmla="*/ 1762869 w 1762869"/>
                <a:gd name="connsiteY1" fmla="*/ 0 h 865683"/>
                <a:gd name="connsiteX2" fmla="*/ 1296144 w 1762869"/>
                <a:gd name="connsiteY2" fmla="*/ 865683 h 865683"/>
                <a:gd name="connsiteX3" fmla="*/ 0 w 1762869"/>
                <a:gd name="connsiteY3" fmla="*/ 865683 h 865683"/>
                <a:gd name="connsiteX4" fmla="*/ 0 w 1762869"/>
                <a:gd name="connsiteY4" fmla="*/ 1587 h 865683"/>
                <a:gd name="connsiteX0" fmla="*/ 0 w 1661927"/>
                <a:gd name="connsiteY0" fmla="*/ 0 h 864096"/>
                <a:gd name="connsiteX1" fmla="*/ 1661927 w 1661927"/>
                <a:gd name="connsiteY1" fmla="*/ 28893 h 864096"/>
                <a:gd name="connsiteX2" fmla="*/ 1296144 w 1661927"/>
                <a:gd name="connsiteY2" fmla="*/ 864096 h 864096"/>
                <a:gd name="connsiteX3" fmla="*/ 0 w 1661927"/>
                <a:gd name="connsiteY3" fmla="*/ 864096 h 864096"/>
                <a:gd name="connsiteX4" fmla="*/ 0 w 1661927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927" h="864096">
                  <a:moveTo>
                    <a:pt x="0" y="0"/>
                  </a:moveTo>
                  <a:lnTo>
                    <a:pt x="1661927" y="28893"/>
                  </a:lnTo>
                  <a:lnTo>
                    <a:pt x="1296144" y="864096"/>
                  </a:lnTo>
                  <a:lnTo>
                    <a:pt x="0" y="8640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rgbClr val="4F6E3A"/>
                </a:solidFill>
              </a:endParaRPr>
            </a:p>
          </p:txBody>
        </p:sp>
        <p:sp>
          <p:nvSpPr>
            <p:cNvPr id="49" name="직사각형 48">
              <a:extLst>
                <a:ext uri="{FF2B5EF4-FFF2-40B4-BE49-F238E27FC236}">
                  <a16:creationId xmlns:a16="http://schemas.microsoft.com/office/drawing/2014/main" id="{C4CDDCB7-C3CF-4097-8C6D-7857D8000848}"/>
                </a:ext>
              </a:extLst>
            </p:cNvPr>
            <p:cNvSpPr/>
            <p:nvPr/>
          </p:nvSpPr>
          <p:spPr>
            <a:xfrm>
              <a:off x="0" y="-1"/>
              <a:ext cx="12192000" cy="133227"/>
            </a:xfrm>
            <a:prstGeom prst="rect">
              <a:avLst/>
            </a:pr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4F6E3A"/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5BCAA71D-9017-4672-8644-2261087FAF1B}"/>
              </a:ext>
            </a:extLst>
          </p:cNvPr>
          <p:cNvSpPr txBox="1"/>
          <p:nvPr/>
        </p:nvSpPr>
        <p:spPr>
          <a:xfrm>
            <a:off x="341599" y="133226"/>
            <a:ext cx="1427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</a:rPr>
              <a:t>LOGO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A4924B9B-348E-46B8-A250-CA17B7D9A4F7}"/>
              </a:ext>
            </a:extLst>
          </p:cNvPr>
          <p:cNvSpPr/>
          <p:nvPr/>
        </p:nvSpPr>
        <p:spPr>
          <a:xfrm>
            <a:off x="0" y="6761748"/>
            <a:ext cx="12143874" cy="96252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grpSp>
        <p:nvGrpSpPr>
          <p:cNvPr id="70" name="그룹 69">
            <a:extLst>
              <a:ext uri="{FF2B5EF4-FFF2-40B4-BE49-F238E27FC236}">
                <a16:creationId xmlns:a16="http://schemas.microsoft.com/office/drawing/2014/main" id="{9D069B46-8BA0-4FA3-901E-D947CE996EA0}"/>
              </a:ext>
            </a:extLst>
          </p:cNvPr>
          <p:cNvGrpSpPr/>
          <p:nvPr/>
        </p:nvGrpSpPr>
        <p:grpSpPr>
          <a:xfrm>
            <a:off x="9633367" y="4182292"/>
            <a:ext cx="1737870" cy="2675708"/>
            <a:chOff x="4781462" y="3277325"/>
            <a:chExt cx="2644277" cy="4071257"/>
          </a:xfrm>
        </p:grpSpPr>
        <p:sp>
          <p:nvSpPr>
            <p:cNvPr id="71" name="타원 70">
              <a:extLst>
                <a:ext uri="{FF2B5EF4-FFF2-40B4-BE49-F238E27FC236}">
                  <a16:creationId xmlns:a16="http://schemas.microsoft.com/office/drawing/2014/main" id="{CEB18566-3D8F-48A9-89E4-8D09B0405BEB}"/>
                </a:ext>
              </a:extLst>
            </p:cNvPr>
            <p:cNvSpPr/>
            <p:nvPr/>
          </p:nvSpPr>
          <p:spPr>
            <a:xfrm>
              <a:off x="4832386" y="4494621"/>
              <a:ext cx="2550763" cy="285396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rgbClr val="B2B2B2">
                    <a:alpha val="0"/>
                  </a:srgbClr>
                </a:gs>
                <a:gs pos="59000">
                  <a:srgbClr val="747474">
                    <a:alpha val="0"/>
                  </a:srgbClr>
                </a:gs>
                <a:gs pos="26000">
                  <a:schemeClr val="tx1">
                    <a:alpha val="4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perspectiveRelaxedModerately">
                <a:rot lat="17390627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72" name="그룹 71">
              <a:extLst>
                <a:ext uri="{FF2B5EF4-FFF2-40B4-BE49-F238E27FC236}">
                  <a16:creationId xmlns:a16="http://schemas.microsoft.com/office/drawing/2014/main" id="{7DC572A5-A4AE-44F5-85ED-1E89DF2A91D0}"/>
                </a:ext>
              </a:extLst>
            </p:cNvPr>
            <p:cNvGrpSpPr/>
            <p:nvPr/>
          </p:nvGrpSpPr>
          <p:grpSpPr>
            <a:xfrm>
              <a:off x="4781462" y="3277325"/>
              <a:ext cx="2644277" cy="2644277"/>
              <a:chOff x="1090863" y="1395663"/>
              <a:chExt cx="3272590" cy="3272590"/>
            </a:xfrm>
          </p:grpSpPr>
          <p:sp>
            <p:nvSpPr>
              <p:cNvPr id="73" name="타원 72">
                <a:extLst>
                  <a:ext uri="{FF2B5EF4-FFF2-40B4-BE49-F238E27FC236}">
                    <a16:creationId xmlns:a16="http://schemas.microsoft.com/office/drawing/2014/main" id="{7DE46751-7ABF-4916-94EE-6F67953D969D}"/>
                  </a:ext>
                </a:extLst>
              </p:cNvPr>
              <p:cNvSpPr/>
              <p:nvPr/>
            </p:nvSpPr>
            <p:spPr>
              <a:xfrm>
                <a:off x="1090863" y="1395663"/>
                <a:ext cx="3272590" cy="3272590"/>
              </a:xfrm>
              <a:prstGeom prst="ellipse">
                <a:avLst/>
              </a:prstGeom>
              <a:gradFill flip="none" rotWithShape="1">
                <a:gsLst>
                  <a:gs pos="0">
                    <a:srgbClr val="00589A"/>
                  </a:gs>
                  <a:gs pos="100000">
                    <a:srgbClr val="008FFA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solidFill>
                      <a:srgbClr val="4472C4">
                        <a:shade val="50000"/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4" name="타원 73">
                <a:extLst>
                  <a:ext uri="{FF2B5EF4-FFF2-40B4-BE49-F238E27FC236}">
                    <a16:creationId xmlns:a16="http://schemas.microsoft.com/office/drawing/2014/main" id="{74E3C1E2-4C87-4778-AE7D-C4645B9DB353}"/>
                  </a:ext>
                </a:extLst>
              </p:cNvPr>
              <p:cNvSpPr/>
              <p:nvPr/>
            </p:nvSpPr>
            <p:spPr>
              <a:xfrm>
                <a:off x="1444409" y="1507958"/>
                <a:ext cx="2532268" cy="219318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5000"/>
                    </a:schemeClr>
                  </a:gs>
                  <a:gs pos="71031">
                    <a:srgbClr val="FFFFFF">
                      <a:alpha val="6000"/>
                    </a:srgbClr>
                  </a:gs>
                  <a:gs pos="38000">
                    <a:srgbClr val="FFFFFF">
                      <a:alpha val="17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 dirty="0">
                  <a:ln>
                    <a:solidFill>
                      <a:srgbClr val="4472C4">
                        <a:shade val="50000"/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75" name="그룹 74">
            <a:extLst>
              <a:ext uri="{FF2B5EF4-FFF2-40B4-BE49-F238E27FC236}">
                <a16:creationId xmlns:a16="http://schemas.microsoft.com/office/drawing/2014/main" id="{EF768AC3-C6A3-40EA-BA0F-025EBECD1975}"/>
              </a:ext>
            </a:extLst>
          </p:cNvPr>
          <p:cNvGrpSpPr/>
          <p:nvPr/>
        </p:nvGrpSpPr>
        <p:grpSpPr>
          <a:xfrm>
            <a:off x="2695395" y="1566217"/>
            <a:ext cx="1737870" cy="2675708"/>
            <a:chOff x="8182332" y="3277325"/>
            <a:chExt cx="2644277" cy="4071257"/>
          </a:xfrm>
        </p:grpSpPr>
        <p:sp>
          <p:nvSpPr>
            <p:cNvPr id="76" name="타원 75">
              <a:extLst>
                <a:ext uri="{FF2B5EF4-FFF2-40B4-BE49-F238E27FC236}">
                  <a16:creationId xmlns:a16="http://schemas.microsoft.com/office/drawing/2014/main" id="{13B1A89A-C8DB-45BF-A17E-E04327B4D13E}"/>
                </a:ext>
              </a:extLst>
            </p:cNvPr>
            <p:cNvSpPr/>
            <p:nvPr/>
          </p:nvSpPr>
          <p:spPr>
            <a:xfrm>
              <a:off x="8233256" y="4494621"/>
              <a:ext cx="2550763" cy="285396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rgbClr val="B2B2B2">
                    <a:alpha val="0"/>
                  </a:srgbClr>
                </a:gs>
                <a:gs pos="59000">
                  <a:srgbClr val="747474">
                    <a:alpha val="0"/>
                  </a:srgbClr>
                </a:gs>
                <a:gs pos="26000">
                  <a:schemeClr val="tx1">
                    <a:alpha val="4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perspectiveRelaxedModerately">
                <a:rot lat="17390627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77" name="그룹 76">
              <a:extLst>
                <a:ext uri="{FF2B5EF4-FFF2-40B4-BE49-F238E27FC236}">
                  <a16:creationId xmlns:a16="http://schemas.microsoft.com/office/drawing/2014/main" id="{B9C15DFD-8D1B-4109-BE7A-53D9E307845D}"/>
                </a:ext>
              </a:extLst>
            </p:cNvPr>
            <p:cNvGrpSpPr/>
            <p:nvPr/>
          </p:nvGrpSpPr>
          <p:grpSpPr>
            <a:xfrm>
              <a:off x="8182332" y="3277325"/>
              <a:ext cx="2644277" cy="2644277"/>
              <a:chOff x="1090863" y="1395663"/>
              <a:chExt cx="3272590" cy="3272590"/>
            </a:xfrm>
          </p:grpSpPr>
          <p:sp>
            <p:nvSpPr>
              <p:cNvPr id="78" name="타원 77">
                <a:extLst>
                  <a:ext uri="{FF2B5EF4-FFF2-40B4-BE49-F238E27FC236}">
                    <a16:creationId xmlns:a16="http://schemas.microsoft.com/office/drawing/2014/main" id="{A20C1DF7-8A9E-437A-8A64-B674BA8146AB}"/>
                  </a:ext>
                </a:extLst>
              </p:cNvPr>
              <p:cNvSpPr/>
              <p:nvPr/>
            </p:nvSpPr>
            <p:spPr>
              <a:xfrm>
                <a:off x="1090863" y="1395663"/>
                <a:ext cx="3272590" cy="3272590"/>
              </a:xfrm>
              <a:prstGeom prst="ellipse">
                <a:avLst/>
              </a:prstGeom>
              <a:gradFill flip="none" rotWithShape="1">
                <a:gsLst>
                  <a:gs pos="0">
                    <a:srgbClr val="A6C313"/>
                  </a:gs>
                  <a:gs pos="100000">
                    <a:srgbClr val="CFEC40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solidFill>
                      <a:srgbClr val="4472C4">
                        <a:shade val="50000"/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9" name="타원 78">
                <a:extLst>
                  <a:ext uri="{FF2B5EF4-FFF2-40B4-BE49-F238E27FC236}">
                    <a16:creationId xmlns:a16="http://schemas.microsoft.com/office/drawing/2014/main" id="{5BC0D7A7-AF1A-493E-99B8-31806744B929}"/>
                  </a:ext>
                </a:extLst>
              </p:cNvPr>
              <p:cNvSpPr/>
              <p:nvPr/>
            </p:nvSpPr>
            <p:spPr>
              <a:xfrm>
                <a:off x="1444409" y="1507958"/>
                <a:ext cx="2532268" cy="219318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5000"/>
                    </a:schemeClr>
                  </a:gs>
                  <a:gs pos="71031">
                    <a:srgbClr val="FFFFFF">
                      <a:alpha val="6000"/>
                    </a:srgbClr>
                  </a:gs>
                  <a:gs pos="38000">
                    <a:srgbClr val="FFFFFF">
                      <a:alpha val="17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solidFill>
                      <a:srgbClr val="4472C4">
                        <a:shade val="50000"/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80" name="그룹 79">
            <a:extLst>
              <a:ext uri="{FF2B5EF4-FFF2-40B4-BE49-F238E27FC236}">
                <a16:creationId xmlns:a16="http://schemas.microsoft.com/office/drawing/2014/main" id="{90605A07-897D-4B61-A6A1-F927FCFE13CC}"/>
              </a:ext>
            </a:extLst>
          </p:cNvPr>
          <p:cNvGrpSpPr/>
          <p:nvPr/>
        </p:nvGrpSpPr>
        <p:grpSpPr>
          <a:xfrm>
            <a:off x="9633367" y="1566217"/>
            <a:ext cx="1737870" cy="2675708"/>
            <a:chOff x="1380592" y="3186590"/>
            <a:chExt cx="2644277" cy="4071257"/>
          </a:xfrm>
        </p:grpSpPr>
        <p:sp>
          <p:nvSpPr>
            <p:cNvPr id="81" name="타원 80">
              <a:extLst>
                <a:ext uri="{FF2B5EF4-FFF2-40B4-BE49-F238E27FC236}">
                  <a16:creationId xmlns:a16="http://schemas.microsoft.com/office/drawing/2014/main" id="{D7E4C644-30CB-4CBC-9E44-C98869148962}"/>
                </a:ext>
              </a:extLst>
            </p:cNvPr>
            <p:cNvSpPr/>
            <p:nvPr/>
          </p:nvSpPr>
          <p:spPr>
            <a:xfrm>
              <a:off x="1413923" y="4403886"/>
              <a:ext cx="2550763" cy="285396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rgbClr val="B2B2B2">
                    <a:alpha val="0"/>
                  </a:srgbClr>
                </a:gs>
                <a:gs pos="59000">
                  <a:srgbClr val="747474">
                    <a:alpha val="0"/>
                  </a:srgbClr>
                </a:gs>
                <a:gs pos="26000">
                  <a:schemeClr val="tx1">
                    <a:alpha val="4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perspectiveRelaxedModerately">
                <a:rot lat="17390627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2" name="타원 81">
              <a:extLst>
                <a:ext uri="{FF2B5EF4-FFF2-40B4-BE49-F238E27FC236}">
                  <a16:creationId xmlns:a16="http://schemas.microsoft.com/office/drawing/2014/main" id="{E13FD46C-5BB8-424D-85C6-057F59325105}"/>
                </a:ext>
              </a:extLst>
            </p:cNvPr>
            <p:cNvSpPr/>
            <p:nvPr/>
          </p:nvSpPr>
          <p:spPr>
            <a:xfrm>
              <a:off x="1380592" y="3186590"/>
              <a:ext cx="2644277" cy="2644277"/>
            </a:xfrm>
            <a:prstGeom prst="ellipse">
              <a:avLst/>
            </a:prstGeom>
            <a:gradFill flip="none" rotWithShape="1">
              <a:gsLst>
                <a:gs pos="0">
                  <a:srgbClr val="0C988B"/>
                </a:gs>
                <a:gs pos="100000">
                  <a:srgbClr val="0FC1B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3" name="타원 82">
              <a:extLst>
                <a:ext uri="{FF2B5EF4-FFF2-40B4-BE49-F238E27FC236}">
                  <a16:creationId xmlns:a16="http://schemas.microsoft.com/office/drawing/2014/main" id="{FDE4D388-2FFC-4D74-9193-DCD0FDD4032B}"/>
                </a:ext>
              </a:extLst>
            </p:cNvPr>
            <p:cNvSpPr/>
            <p:nvPr/>
          </p:nvSpPr>
          <p:spPr>
            <a:xfrm>
              <a:off x="1666260" y="3277325"/>
              <a:ext cx="2046091" cy="177211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5000"/>
                  </a:schemeClr>
                </a:gs>
                <a:gs pos="71031">
                  <a:srgbClr val="FFFFFF">
                    <a:alpha val="6000"/>
                  </a:srgbClr>
                </a:gs>
                <a:gs pos="38000">
                  <a:srgbClr val="FFFFFF">
                    <a:alpha val="1700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BD08B942-67A6-4660-AAEA-EB0D59E93011}"/>
              </a:ext>
            </a:extLst>
          </p:cNvPr>
          <p:cNvGrpSpPr/>
          <p:nvPr/>
        </p:nvGrpSpPr>
        <p:grpSpPr>
          <a:xfrm>
            <a:off x="5825038" y="2292104"/>
            <a:ext cx="2391394" cy="2391394"/>
            <a:chOff x="5783623" y="1920021"/>
            <a:chExt cx="3135560" cy="3135560"/>
          </a:xfrm>
        </p:grpSpPr>
        <p:pic>
          <p:nvPicPr>
            <p:cNvPr id="69" name="Picture 2" descr="기업가, 시작, 시동, 남자, 기획, 사업, 사무실, 사업가, 사람들, 젊은, 기업, 작업, 회사">
              <a:extLst>
                <a:ext uri="{FF2B5EF4-FFF2-40B4-BE49-F238E27FC236}">
                  <a16:creationId xmlns:a16="http://schemas.microsoft.com/office/drawing/2014/main" id="{C861FE4D-BBFF-4618-9E81-81F1F03B3C2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27" r="16927"/>
            <a:stretch/>
          </p:blipFill>
          <p:spPr bwMode="auto">
            <a:xfrm>
              <a:off x="5783623" y="1920021"/>
              <a:ext cx="3135560" cy="313556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/>
                </a:gs>
              </a:gsLst>
              <a:lin ang="0" scaled="0"/>
              <a:tileRect/>
            </a:gradFill>
            <a:ln>
              <a:noFill/>
            </a:ln>
            <a:extLst/>
          </p:spPr>
        </p:pic>
        <p:sp>
          <p:nvSpPr>
            <p:cNvPr id="84" name="타원 83">
              <a:extLst>
                <a:ext uri="{FF2B5EF4-FFF2-40B4-BE49-F238E27FC236}">
                  <a16:creationId xmlns:a16="http://schemas.microsoft.com/office/drawing/2014/main" id="{53831412-3E17-4D3B-BBCE-073BA79690B3}"/>
                </a:ext>
              </a:extLst>
            </p:cNvPr>
            <p:cNvSpPr/>
            <p:nvPr/>
          </p:nvSpPr>
          <p:spPr>
            <a:xfrm>
              <a:off x="6114422" y="1964988"/>
              <a:ext cx="2453930" cy="212533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65000"/>
                  </a:schemeClr>
                </a:gs>
                <a:gs pos="71031">
                  <a:srgbClr val="FFFFFF">
                    <a:alpha val="6000"/>
                  </a:srgbClr>
                </a:gs>
                <a:gs pos="38000">
                  <a:srgbClr val="FFFFFF">
                    <a:alpha val="17000"/>
                  </a:srgbClr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85" name="그룹 84">
            <a:extLst>
              <a:ext uri="{FF2B5EF4-FFF2-40B4-BE49-F238E27FC236}">
                <a16:creationId xmlns:a16="http://schemas.microsoft.com/office/drawing/2014/main" id="{A3D9407C-FF25-4C7E-A244-52AA58CA1969}"/>
              </a:ext>
            </a:extLst>
          </p:cNvPr>
          <p:cNvGrpSpPr/>
          <p:nvPr/>
        </p:nvGrpSpPr>
        <p:grpSpPr>
          <a:xfrm>
            <a:off x="2695395" y="4182292"/>
            <a:ext cx="1737870" cy="2675708"/>
            <a:chOff x="8182332" y="3277325"/>
            <a:chExt cx="2644277" cy="4071257"/>
          </a:xfrm>
        </p:grpSpPr>
        <p:sp>
          <p:nvSpPr>
            <p:cNvPr id="86" name="타원 85">
              <a:extLst>
                <a:ext uri="{FF2B5EF4-FFF2-40B4-BE49-F238E27FC236}">
                  <a16:creationId xmlns:a16="http://schemas.microsoft.com/office/drawing/2014/main" id="{AEC03827-41A1-4206-A1D3-3ECB2C5B51B4}"/>
                </a:ext>
              </a:extLst>
            </p:cNvPr>
            <p:cNvSpPr/>
            <p:nvPr/>
          </p:nvSpPr>
          <p:spPr>
            <a:xfrm>
              <a:off x="8233256" y="4494621"/>
              <a:ext cx="2550763" cy="2853961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83000">
                  <a:srgbClr val="B2B2B2">
                    <a:alpha val="0"/>
                  </a:srgbClr>
                </a:gs>
                <a:gs pos="59000">
                  <a:srgbClr val="747474">
                    <a:alpha val="0"/>
                  </a:srgbClr>
                </a:gs>
                <a:gs pos="26000">
                  <a:schemeClr val="tx1">
                    <a:alpha val="4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scene3d>
              <a:camera prst="perspectiveRelaxedModerately">
                <a:rot lat="17390627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87" name="그룹 86">
              <a:extLst>
                <a:ext uri="{FF2B5EF4-FFF2-40B4-BE49-F238E27FC236}">
                  <a16:creationId xmlns:a16="http://schemas.microsoft.com/office/drawing/2014/main" id="{3444B357-46ED-45CD-B5BE-2405C7A7141D}"/>
                </a:ext>
              </a:extLst>
            </p:cNvPr>
            <p:cNvGrpSpPr/>
            <p:nvPr/>
          </p:nvGrpSpPr>
          <p:grpSpPr>
            <a:xfrm>
              <a:off x="8182332" y="3277325"/>
              <a:ext cx="2644277" cy="2644277"/>
              <a:chOff x="1090863" y="1395663"/>
              <a:chExt cx="3272590" cy="3272590"/>
            </a:xfrm>
          </p:grpSpPr>
          <p:sp>
            <p:nvSpPr>
              <p:cNvPr id="88" name="타원 87">
                <a:extLst>
                  <a:ext uri="{FF2B5EF4-FFF2-40B4-BE49-F238E27FC236}">
                    <a16:creationId xmlns:a16="http://schemas.microsoft.com/office/drawing/2014/main" id="{E26F53BA-28AC-4B06-9DE7-B1445C903F25}"/>
                  </a:ext>
                </a:extLst>
              </p:cNvPr>
              <p:cNvSpPr/>
              <p:nvPr/>
            </p:nvSpPr>
            <p:spPr>
              <a:xfrm>
                <a:off x="1090863" y="1395663"/>
                <a:ext cx="3272590" cy="3272590"/>
              </a:xfrm>
              <a:prstGeom prst="ellipse">
                <a:avLst/>
              </a:prstGeom>
              <a:gradFill flip="none" rotWithShape="1">
                <a:gsLst>
                  <a:gs pos="0">
                    <a:srgbClr val="CA18B1"/>
                  </a:gs>
                  <a:gs pos="100000">
                    <a:srgbClr val="E949D2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solidFill>
                      <a:srgbClr val="4472C4">
                        <a:shade val="50000"/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9" name="타원 88">
                <a:extLst>
                  <a:ext uri="{FF2B5EF4-FFF2-40B4-BE49-F238E27FC236}">
                    <a16:creationId xmlns:a16="http://schemas.microsoft.com/office/drawing/2014/main" id="{A2DCEA8F-6CA7-4A3A-B091-521B6345AF0E}"/>
                  </a:ext>
                </a:extLst>
              </p:cNvPr>
              <p:cNvSpPr/>
              <p:nvPr/>
            </p:nvSpPr>
            <p:spPr>
              <a:xfrm>
                <a:off x="1444409" y="1507958"/>
                <a:ext cx="2532268" cy="2193185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65000"/>
                    </a:schemeClr>
                  </a:gs>
                  <a:gs pos="71031">
                    <a:srgbClr val="FFFFFF">
                      <a:alpha val="6000"/>
                    </a:srgbClr>
                  </a:gs>
                  <a:gs pos="38000">
                    <a:srgbClr val="FFFFFF">
                      <a:alpha val="17000"/>
                    </a:srgb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solidFill>
                      <a:srgbClr val="4472C4">
                        <a:shade val="50000"/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sp>
        <p:nvSpPr>
          <p:cNvPr id="90" name="화살표: 오른쪽 89">
            <a:extLst>
              <a:ext uri="{FF2B5EF4-FFF2-40B4-BE49-F238E27FC236}">
                <a16:creationId xmlns:a16="http://schemas.microsoft.com/office/drawing/2014/main" id="{FB7F461C-6225-4976-9B66-EE27EAFF22CF}"/>
              </a:ext>
            </a:extLst>
          </p:cNvPr>
          <p:cNvSpPr/>
          <p:nvPr/>
        </p:nvSpPr>
        <p:spPr>
          <a:xfrm rot="12600000">
            <a:off x="4688075" y="2362495"/>
            <a:ext cx="799507" cy="1070377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4000">
                <a:schemeClr val="tx1">
                  <a:lumMod val="65000"/>
                  <a:lumOff val="35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1" name="화살표: 오른쪽 90">
            <a:extLst>
              <a:ext uri="{FF2B5EF4-FFF2-40B4-BE49-F238E27FC236}">
                <a16:creationId xmlns:a16="http://schemas.microsoft.com/office/drawing/2014/main" id="{1266CEFF-49B0-4403-9F0E-23FC7CD8B6D7}"/>
              </a:ext>
            </a:extLst>
          </p:cNvPr>
          <p:cNvSpPr/>
          <p:nvPr/>
        </p:nvSpPr>
        <p:spPr>
          <a:xfrm rot="9000000">
            <a:off x="4752567" y="4419855"/>
            <a:ext cx="799507" cy="1070377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4000">
                <a:schemeClr val="tx1">
                  <a:lumMod val="65000"/>
                  <a:lumOff val="35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2" name="화살표: 오른쪽 91">
            <a:extLst>
              <a:ext uri="{FF2B5EF4-FFF2-40B4-BE49-F238E27FC236}">
                <a16:creationId xmlns:a16="http://schemas.microsoft.com/office/drawing/2014/main" id="{3D16B232-38BC-4DD4-B1CB-31E9F6AF7431}"/>
              </a:ext>
            </a:extLst>
          </p:cNvPr>
          <p:cNvSpPr/>
          <p:nvPr/>
        </p:nvSpPr>
        <p:spPr>
          <a:xfrm rot="19800000">
            <a:off x="8547856" y="2421359"/>
            <a:ext cx="799507" cy="1070377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4000">
                <a:schemeClr val="tx1">
                  <a:lumMod val="65000"/>
                  <a:lumOff val="35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3" name="화살표: 오른쪽 92">
            <a:extLst>
              <a:ext uri="{FF2B5EF4-FFF2-40B4-BE49-F238E27FC236}">
                <a16:creationId xmlns:a16="http://schemas.microsoft.com/office/drawing/2014/main" id="{00A460FF-2BA9-4720-8E7F-8C230FE87C1D}"/>
              </a:ext>
            </a:extLst>
          </p:cNvPr>
          <p:cNvSpPr/>
          <p:nvPr/>
        </p:nvSpPr>
        <p:spPr>
          <a:xfrm rot="2700000">
            <a:off x="8462193" y="4222301"/>
            <a:ext cx="799507" cy="1070377"/>
          </a:xfrm>
          <a:prstGeom prst="rightArrow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84000">
                <a:schemeClr val="tx1">
                  <a:lumMod val="65000"/>
                  <a:lumOff val="35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38B71F4-BC8D-425F-9960-43F3328CA44A}"/>
              </a:ext>
            </a:extLst>
          </p:cNvPr>
          <p:cNvSpPr txBox="1"/>
          <p:nvPr/>
        </p:nvSpPr>
        <p:spPr>
          <a:xfrm>
            <a:off x="2848981" y="2043081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마케팅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EB83449-B3FD-42A4-893C-269F560E4F06}"/>
              </a:ext>
            </a:extLst>
          </p:cNvPr>
          <p:cNvSpPr txBox="1"/>
          <p:nvPr/>
        </p:nvSpPr>
        <p:spPr>
          <a:xfrm>
            <a:off x="3159963" y="2602312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140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명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234C1BC-5E7C-4E67-A3D5-41A6F8769F4E}"/>
              </a:ext>
            </a:extLst>
          </p:cNvPr>
          <p:cNvSpPr txBox="1"/>
          <p:nvPr/>
        </p:nvSpPr>
        <p:spPr>
          <a:xfrm>
            <a:off x="3058974" y="4639863"/>
            <a:ext cx="1024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투자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EE7B885C-ACCE-4C3E-A6C7-54041D673A7E}"/>
              </a:ext>
            </a:extLst>
          </p:cNvPr>
          <p:cNvSpPr txBox="1"/>
          <p:nvPr/>
        </p:nvSpPr>
        <p:spPr>
          <a:xfrm>
            <a:off x="3231296" y="5199094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75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명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4883FB4-A60D-4690-B352-7C8FCD646B52}"/>
              </a:ext>
            </a:extLst>
          </p:cNvPr>
          <p:cNvSpPr txBox="1"/>
          <p:nvPr/>
        </p:nvSpPr>
        <p:spPr>
          <a:xfrm>
            <a:off x="9668201" y="2092327"/>
            <a:ext cx="1667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특허</a:t>
            </a:r>
            <a:r>
              <a:rPr kumimoji="0" lang="en-US" altLang="ko-KR" sz="2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/</a:t>
            </a:r>
            <a:r>
              <a:rPr kumimoji="0" lang="ko-KR" altLang="en-US" sz="2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법률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E4C70A1-5580-407B-A780-021E545A57B4}"/>
              </a:ext>
            </a:extLst>
          </p:cNvPr>
          <p:cNvSpPr txBox="1"/>
          <p:nvPr/>
        </p:nvSpPr>
        <p:spPr>
          <a:xfrm>
            <a:off x="10161923" y="2602312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명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A335CAC-8DC7-4073-A51B-5D6479D36B2C}"/>
              </a:ext>
            </a:extLst>
          </p:cNvPr>
          <p:cNvSpPr txBox="1"/>
          <p:nvPr/>
        </p:nvSpPr>
        <p:spPr>
          <a:xfrm>
            <a:off x="9779608" y="4639863"/>
            <a:ext cx="1444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글로벌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E2DC69A-F329-4D6D-9947-FF7AF660592F}"/>
              </a:ext>
            </a:extLst>
          </p:cNvPr>
          <p:cNvSpPr txBox="1"/>
          <p:nvPr/>
        </p:nvSpPr>
        <p:spPr>
          <a:xfrm>
            <a:off x="10161924" y="5199094"/>
            <a:ext cx="679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20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명</a:t>
            </a:r>
          </a:p>
        </p:txBody>
      </p:sp>
    </p:spTree>
    <p:extLst>
      <p:ext uri="{BB962C8B-B14F-4D97-AF65-F5344CB8AC3E}">
        <p14:creationId xmlns:p14="http://schemas.microsoft.com/office/powerpoint/2010/main" val="1659260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6E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직사각형 35"/>
          <p:cNvSpPr/>
          <p:nvPr/>
        </p:nvSpPr>
        <p:spPr>
          <a:xfrm>
            <a:off x="5199760" y="6538278"/>
            <a:ext cx="2185214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700" b="0" i="0" u="none" strike="noStrike" kern="1200" cap="none" spc="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effectLst/>
                <a:uLnTx/>
                <a:uFillTx/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Copyright </a:t>
            </a:r>
            <a:r>
              <a:rPr kumimoji="0" lang="ko-KR" altLang="en-US" sz="700" b="0" i="0" u="none" strike="noStrike" kern="1200" cap="none" spc="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effectLst/>
                <a:uLnTx/>
                <a:uFillTx/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Ⓒ </a:t>
            </a:r>
            <a:r>
              <a:rPr kumimoji="0" lang="en-US" altLang="ko-KR" sz="700" b="0" i="0" u="none" strike="noStrike" kern="1200" cap="none" spc="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effectLst/>
                <a:uLnTx/>
                <a:uFillTx/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EZ</a:t>
            </a:r>
            <a:r>
              <a:rPr kumimoji="0" lang="ko-KR" altLang="en-US" sz="700" b="0" i="0" u="none" strike="noStrike" kern="1200" cap="none" spc="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effectLst/>
                <a:uLnTx/>
                <a:uFillTx/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세상 파워포인트 </a:t>
            </a:r>
            <a:r>
              <a:rPr kumimoji="0" lang="en-US" altLang="ko-KR" sz="700" b="0" i="0" u="none" strike="noStrike" kern="1200" cap="none" spc="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BBB59">
                    <a:lumMod val="20000"/>
                    <a:lumOff val="80000"/>
                  </a:srgbClr>
                </a:solidFill>
                <a:effectLst/>
                <a:uLnTx/>
                <a:uFillTx/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BLOG YOUTUBE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5606716" y="3140968"/>
            <a:ext cx="6585284" cy="504056"/>
          </a:xfrm>
          <a:prstGeom prst="rect">
            <a:avLst/>
          </a:pr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5502917" y="2750083"/>
            <a:ext cx="3082500" cy="1204511"/>
            <a:chOff x="2362011" y="2856010"/>
            <a:chExt cx="3082500" cy="1204511"/>
          </a:xfrm>
        </p:grpSpPr>
        <p:sp>
          <p:nvSpPr>
            <p:cNvPr id="2" name="직사각형 1"/>
            <p:cNvSpPr/>
            <p:nvPr/>
          </p:nvSpPr>
          <p:spPr>
            <a:xfrm>
              <a:off x="2546167" y="3814300"/>
              <a:ext cx="121058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0" u="none" strike="noStrike" kern="1200" cap="none" spc="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2 0 1 7 . 0 7 . 2 5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62011" y="3265184"/>
              <a:ext cx="211628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400" b="1" i="0" u="none" strike="noStrike" kern="1200" cap="none" spc="60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감사합니다</a:t>
              </a:r>
              <a:endParaRPr kumimoji="0" lang="en-US" altLang="ko-KR" sz="2400" b="1" i="0" u="none" strike="noStrike" kern="1200" cap="none" spc="60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2465810" y="2856010"/>
              <a:ext cx="297870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「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00000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프로젝트」 운영사무국</a:t>
              </a:r>
              <a:endParaRPr kumimoji="0" lang="en-US" altLang="ko-KR" sz="1600" b="0" i="0" u="none" strike="noStrike" kern="1200" cap="none" spc="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1456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6E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직사각형 32"/>
          <p:cNvSpPr/>
          <p:nvPr/>
        </p:nvSpPr>
        <p:spPr>
          <a:xfrm>
            <a:off x="1143000" y="2537616"/>
            <a:ext cx="2576736" cy="307777"/>
          </a:xfrm>
          <a:prstGeom prst="rect">
            <a:avLst/>
          </a:prstGeom>
          <a:solidFill>
            <a:schemeClr val="tx1">
              <a:lumMod val="95000"/>
              <a:lumOff val="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15480" y="2473371"/>
            <a:ext cx="14702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나눔명조" panose="02020603020101020101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CONTENTS</a:t>
            </a:r>
          </a:p>
        </p:txBody>
      </p:sp>
      <p:grpSp>
        <p:nvGrpSpPr>
          <p:cNvPr id="18" name="그룹 17"/>
          <p:cNvGrpSpPr/>
          <p:nvPr/>
        </p:nvGrpSpPr>
        <p:grpSpPr>
          <a:xfrm>
            <a:off x="3862743" y="2537615"/>
            <a:ext cx="2255801" cy="837094"/>
            <a:chOff x="3910608" y="2537615"/>
            <a:chExt cx="2255801" cy="837094"/>
          </a:xfrm>
        </p:grpSpPr>
        <p:sp>
          <p:nvSpPr>
            <p:cNvPr id="7" name="TextBox 6"/>
            <p:cNvSpPr txBox="1"/>
            <p:nvPr/>
          </p:nvSpPr>
          <p:spPr>
            <a:xfrm>
              <a:off x="4295384" y="2537615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사업개요</a:t>
              </a:r>
              <a:endParaRPr lang="en-US" altLang="ko-KR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3910608" y="2537615"/>
              <a:ext cx="23436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92D050"/>
                  </a:solidFill>
                  <a:latin typeface="Helvetica63-ExtendedMedium" panose="020B0600000000000000" pitchFamily="34" charset="0"/>
                  <a:ea typeface="a중고딕" pitchFamily="18" charset="-127"/>
                  <a:cs typeface="조선일보명조" panose="02030304000000000000" pitchFamily="18" charset="-127"/>
                </a:rPr>
                <a:t>I</a:t>
              </a:r>
              <a:endParaRPr lang="ko-KR" altLang="en-US" sz="1400" dirty="0">
                <a:solidFill>
                  <a:srgbClr val="92D050"/>
                </a:solidFill>
                <a:latin typeface="맑은 고딕"/>
                <a:ea typeface="맑은 고딕" panose="020B0503020000020004" pitchFamily="50" charset="-127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295384" y="2820711"/>
              <a:ext cx="1871025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추진배경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사업목표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주요사업내용과 기대효과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3834690" y="3789041"/>
            <a:ext cx="2036991" cy="820621"/>
            <a:chOff x="3882556" y="3924740"/>
            <a:chExt cx="2036991" cy="820621"/>
          </a:xfrm>
        </p:grpSpPr>
        <p:sp>
          <p:nvSpPr>
            <p:cNvPr id="9" name="TextBox 8"/>
            <p:cNvSpPr txBox="1"/>
            <p:nvPr/>
          </p:nvSpPr>
          <p:spPr>
            <a:xfrm>
              <a:off x="4295384" y="3924740"/>
              <a:ext cx="16241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000000 </a:t>
              </a:r>
              <a:r>
                <a:rPr lang="ko-KR" altLang="en-US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회사 소개</a:t>
              </a:r>
              <a:endParaRPr lang="en-US" altLang="ko-KR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3882556" y="3924740"/>
              <a:ext cx="28405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92D050"/>
                  </a:solidFill>
                  <a:latin typeface="Helvetica63-ExtendedMedium" panose="020B0600000000000000" pitchFamily="34" charset="0"/>
                  <a:ea typeface="a중고딕" pitchFamily="18" charset="-127"/>
                  <a:cs typeface="조선일보명조" panose="02030304000000000000" pitchFamily="18" charset="-127"/>
                </a:rPr>
                <a:t>II</a:t>
              </a:r>
              <a:endParaRPr lang="ko-KR" altLang="en-US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2D050"/>
                </a:solidFill>
                <a:latin typeface="Helvetica63-ExtendedMedium" panose="020B0600000000000000" pitchFamily="34" charset="0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95384" y="4191363"/>
              <a:ext cx="118494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설립목적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주요사업내용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조직도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3834690" y="4996230"/>
            <a:ext cx="2156667" cy="837094"/>
            <a:chOff x="3882556" y="5029065"/>
            <a:chExt cx="2156667" cy="837094"/>
          </a:xfrm>
        </p:grpSpPr>
        <p:sp>
          <p:nvSpPr>
            <p:cNvPr id="13" name="TextBox 12"/>
            <p:cNvSpPr txBox="1"/>
            <p:nvPr/>
          </p:nvSpPr>
          <p:spPr>
            <a:xfrm>
              <a:off x="4296438" y="5029065"/>
              <a:ext cx="13869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사업 수행 실적</a:t>
              </a:r>
              <a:endParaRPr lang="en-US" altLang="ko-KR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3882556" y="5029065"/>
              <a:ext cx="33374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92D050"/>
                  </a:solidFill>
                  <a:latin typeface="Helvetica63-ExtendedMedium" panose="020B0600000000000000" pitchFamily="34" charset="0"/>
                  <a:ea typeface="a중고딕" pitchFamily="18" charset="-127"/>
                  <a:cs typeface="조선일보명조" panose="02030304000000000000" pitchFamily="18" charset="-127"/>
                </a:rPr>
                <a:t>III</a:t>
              </a:r>
              <a:endParaRPr lang="ko-KR" altLang="en-US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2D050"/>
                </a:solidFill>
                <a:latin typeface="Helvetica63-ExtendedMedium" panose="020B0600000000000000" pitchFamily="34" charset="0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96438" y="5312161"/>
              <a:ext cx="1742785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eriod"/>
              </a:pPr>
              <a:r>
                <a:rPr lang="en-US" altLang="ko-KR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000 </a:t>
              </a: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프로젝트 운영실적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en-US" altLang="ko-KR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0000 </a:t>
              </a: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실적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네트워크 운영실적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</p:txBody>
        </p:sp>
      </p:grpSp>
      <p:grpSp>
        <p:nvGrpSpPr>
          <p:cNvPr id="40" name="그룹 39"/>
          <p:cNvGrpSpPr/>
          <p:nvPr/>
        </p:nvGrpSpPr>
        <p:grpSpPr>
          <a:xfrm>
            <a:off x="7320137" y="3356992"/>
            <a:ext cx="2163079" cy="963558"/>
            <a:chOff x="6924834" y="2589720"/>
            <a:chExt cx="2163079" cy="963558"/>
          </a:xfrm>
        </p:grpSpPr>
        <p:sp>
          <p:nvSpPr>
            <p:cNvPr id="15" name="TextBox 14"/>
            <p:cNvSpPr txBox="1"/>
            <p:nvPr/>
          </p:nvSpPr>
          <p:spPr>
            <a:xfrm>
              <a:off x="7338716" y="2589720"/>
              <a:ext cx="13869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사업 추진 전략</a:t>
              </a:r>
              <a:endParaRPr lang="en-US" altLang="ko-KR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6924834" y="2589720"/>
              <a:ext cx="3545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92D050"/>
                  </a:solidFill>
                  <a:latin typeface="Helvetica63-ExtendedMedium" panose="020B0600000000000000" pitchFamily="34" charset="0"/>
                  <a:ea typeface="a중고딕" pitchFamily="18" charset="-127"/>
                  <a:cs typeface="조선일보명조" panose="02030304000000000000" pitchFamily="18" charset="-127"/>
                </a:rPr>
                <a:t>IV</a:t>
              </a:r>
              <a:endParaRPr lang="ko-KR" altLang="en-US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2D050"/>
                </a:solidFill>
                <a:latin typeface="Helvetica63-ExtendedMedium" panose="020B0600000000000000" pitchFamily="34" charset="0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338716" y="2845392"/>
              <a:ext cx="174919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추진 목표 및 비전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추진전략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구축 운영방식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조직 및 인력 활용 계획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7320137" y="4595242"/>
            <a:ext cx="2419559" cy="655782"/>
            <a:chOff x="6924834" y="3827970"/>
            <a:chExt cx="2419559" cy="655782"/>
          </a:xfrm>
        </p:grpSpPr>
        <p:sp>
          <p:nvSpPr>
            <p:cNvPr id="25" name="TextBox 24"/>
            <p:cNvSpPr txBox="1"/>
            <p:nvPr/>
          </p:nvSpPr>
          <p:spPr>
            <a:xfrm>
              <a:off x="7338716" y="3827970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세부사업계획</a:t>
              </a:r>
              <a:endParaRPr lang="en-US" altLang="ko-KR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6924834" y="3827970"/>
              <a:ext cx="3048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92D050"/>
                  </a:solidFill>
                  <a:latin typeface="Helvetica63-ExtendedMedium" panose="020B0600000000000000" pitchFamily="34" charset="0"/>
                  <a:ea typeface="a중고딕" pitchFamily="18" charset="-127"/>
                  <a:cs typeface="조선일보명조" panose="02030304000000000000" pitchFamily="18" charset="-127"/>
                </a:rPr>
                <a:t>V</a:t>
              </a:r>
              <a:endParaRPr lang="ko-KR" altLang="en-US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2D050"/>
                </a:solidFill>
                <a:latin typeface="Helvetica63-ExtendedMedium" panose="020B0600000000000000" pitchFamily="34" charset="0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338716" y="4083642"/>
              <a:ext cx="20056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 err="1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당해년도</a:t>
              </a: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 사업 계획 및 일정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eriod"/>
              </a:pPr>
              <a:r>
                <a:rPr lang="ko-KR" altLang="en-US" sz="10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세고딕" pitchFamily="18" charset="-127"/>
                  <a:ea typeface="a세고딕" pitchFamily="18" charset="-127"/>
                  <a:cs typeface="조선일보명조" panose="02030304000000000000" pitchFamily="18" charset="-127"/>
                </a:rPr>
                <a:t>각 사업별 세부 추진 계획</a:t>
              </a:r>
              <a:endParaRPr lang="en-US" altLang="ko-KR" sz="10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endParaRPr>
            </a:p>
          </p:txBody>
        </p:sp>
      </p:grpSp>
      <p:grpSp>
        <p:nvGrpSpPr>
          <p:cNvPr id="42" name="그룹 41"/>
          <p:cNvGrpSpPr/>
          <p:nvPr/>
        </p:nvGrpSpPr>
        <p:grpSpPr>
          <a:xfrm>
            <a:off x="7320137" y="5512634"/>
            <a:ext cx="1137157" cy="307777"/>
            <a:chOff x="6924834" y="5661248"/>
            <a:chExt cx="1137157" cy="307777"/>
          </a:xfrm>
        </p:grpSpPr>
        <p:sp>
          <p:nvSpPr>
            <p:cNvPr id="36" name="TextBox 35"/>
            <p:cNvSpPr txBox="1"/>
            <p:nvPr/>
          </p:nvSpPr>
          <p:spPr>
            <a:xfrm>
              <a:off x="7338716" y="5661248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/>
                  </a:solidFill>
                  <a:latin typeface="a중고딕" pitchFamily="18" charset="-127"/>
                  <a:ea typeface="a중고딕" pitchFamily="18" charset="-127"/>
                  <a:cs typeface="조선일보명조" panose="02030304000000000000" pitchFamily="18" charset="-127"/>
                </a:rPr>
                <a:t>사업비</a:t>
              </a:r>
              <a:endParaRPr lang="en-US" altLang="ko-KR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6924834" y="5661248"/>
              <a:ext cx="35458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4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srgbClr val="92D050"/>
                  </a:solidFill>
                  <a:latin typeface="Helvetica63-ExtendedMedium" panose="020B0600000000000000" pitchFamily="34" charset="0"/>
                  <a:ea typeface="a중고딕" pitchFamily="18" charset="-127"/>
                  <a:cs typeface="조선일보명조" panose="02030304000000000000" pitchFamily="18" charset="-127"/>
                </a:rPr>
                <a:t>VI</a:t>
              </a:r>
              <a:endParaRPr lang="ko-KR" altLang="en-US" sz="14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srgbClr val="92D050"/>
                </a:solidFill>
                <a:latin typeface="Helvetica63-ExtendedMedium" panose="020B0600000000000000" pitchFamily="34" charset="0"/>
                <a:ea typeface="a중고딕" pitchFamily="18" charset="-127"/>
                <a:cs typeface="조선일보명조" panose="02030304000000000000" pitchFamily="18" charset="-127"/>
              </a:endParaRPr>
            </a:p>
          </p:txBody>
        </p:sp>
      </p:grpSp>
      <p:cxnSp>
        <p:nvCxnSpPr>
          <p:cNvPr id="38" name="직선 연결선 37"/>
          <p:cNvCxnSpPr/>
          <p:nvPr/>
        </p:nvCxnSpPr>
        <p:spPr>
          <a:xfrm>
            <a:off x="3719736" y="2537616"/>
            <a:ext cx="5010" cy="3295709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  <a:alpha val="1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7243118" y="2537616"/>
            <a:ext cx="5010" cy="3295709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  <a:alpha val="1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231924" y="2572872"/>
            <a:ext cx="83388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</a:rPr>
              <a:t>· · · · · · · · · · 3</a:t>
            </a:r>
            <a:endParaRPr lang="ko-KR" altLang="en-US" sz="800" dirty="0">
              <a:ln>
                <a:solidFill>
                  <a:srgbClr val="7BBD27">
                    <a:alpha val="0"/>
                  </a:srgbClr>
                </a:solidFill>
              </a:ln>
              <a:solidFill>
                <a:prstClr val="white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67940" y="3840219"/>
            <a:ext cx="396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</a:rPr>
              <a:t> · · 7</a:t>
            </a:r>
            <a:endParaRPr lang="ko-KR" altLang="en-US" sz="800" dirty="0">
              <a:ln>
                <a:solidFill>
                  <a:srgbClr val="7BBD27">
                    <a:alpha val="0"/>
                  </a:srgbClr>
                </a:solidFill>
              </a:ln>
              <a:solidFill>
                <a:prstClr val="white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53752" y="5035580"/>
            <a:ext cx="7120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</a:rPr>
              <a:t>· · · · · · · 11</a:t>
            </a:r>
            <a:endParaRPr lang="ko-KR" altLang="en-US" sz="800" dirty="0">
              <a:ln>
                <a:solidFill>
                  <a:srgbClr val="7BBD27">
                    <a:alpha val="0"/>
                  </a:srgbClr>
                </a:solidFill>
              </a:ln>
              <a:solidFill>
                <a:prstClr val="white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33871" y="3383580"/>
            <a:ext cx="5934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</a:rPr>
              <a:t>· · · · · 18</a:t>
            </a:r>
            <a:endParaRPr lang="ko-KR" altLang="en-US" sz="800" dirty="0">
              <a:ln>
                <a:solidFill>
                  <a:srgbClr val="7BBD27">
                    <a:alpha val="0"/>
                  </a:srgbClr>
                </a:solidFill>
              </a:ln>
              <a:solidFill>
                <a:prstClr val="white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974561" y="4617760"/>
            <a:ext cx="6527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</a:rPr>
              <a:t>· · · · · · 26</a:t>
            </a:r>
            <a:endParaRPr lang="ko-KR" altLang="en-US" sz="800" dirty="0">
              <a:ln>
                <a:solidFill>
                  <a:srgbClr val="7BBD27">
                    <a:alpha val="0"/>
                  </a:srgbClr>
                </a:solidFill>
              </a:ln>
              <a:solidFill>
                <a:prstClr val="white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796627" y="5535712"/>
            <a:ext cx="8306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800" dirty="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prstClr val="white"/>
                </a:solidFill>
                <a:latin typeface="a중고딕" pitchFamily="18" charset="-127"/>
                <a:ea typeface="a중고딕" pitchFamily="18" charset="-127"/>
              </a:rPr>
              <a:t>· · · · · · · · · 41</a:t>
            </a:r>
            <a:endParaRPr lang="ko-KR" altLang="en-US" sz="800" dirty="0">
              <a:ln>
                <a:solidFill>
                  <a:srgbClr val="7BBD27">
                    <a:alpha val="0"/>
                  </a:srgbClr>
                </a:solidFill>
              </a:ln>
              <a:solidFill>
                <a:prstClr val="white"/>
              </a:solidFill>
              <a:latin typeface="a중고딕" pitchFamily="18" charset="-127"/>
              <a:ea typeface="a중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78594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기차, 트랙, 플랫폼, 하늘이(가) 표시된 사진&#10;&#10;매우 높은 신뢰도로 생성된 설명">
            <a:extLst>
              <a:ext uri="{FF2B5EF4-FFF2-40B4-BE49-F238E27FC236}">
                <a16:creationId xmlns:a16="http://schemas.microsoft.com/office/drawing/2014/main" id="{6FE16B80-B80C-44FC-9790-2B7A78E1C1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827" b="2687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그룹 9"/>
          <p:cNvGrpSpPr/>
          <p:nvPr/>
        </p:nvGrpSpPr>
        <p:grpSpPr>
          <a:xfrm>
            <a:off x="0" y="-1"/>
            <a:ext cx="12192000" cy="865685"/>
            <a:chOff x="0" y="-1"/>
            <a:chExt cx="12192000" cy="865685"/>
          </a:xfrm>
        </p:grpSpPr>
        <p:sp>
          <p:nvSpPr>
            <p:cNvPr id="7" name="직사각형 6"/>
            <p:cNvSpPr/>
            <p:nvPr/>
          </p:nvSpPr>
          <p:spPr>
            <a:xfrm>
              <a:off x="0" y="1588"/>
              <a:ext cx="2504728" cy="864096"/>
            </a:xfrm>
            <a:custGeom>
              <a:avLst/>
              <a:gdLst>
                <a:gd name="connsiteX0" fmla="*/ 0 w 1296144"/>
                <a:gd name="connsiteY0" fmla="*/ 0 h 864096"/>
                <a:gd name="connsiteX1" fmla="*/ 1296144 w 1296144"/>
                <a:gd name="connsiteY1" fmla="*/ 0 h 864096"/>
                <a:gd name="connsiteX2" fmla="*/ 1296144 w 1296144"/>
                <a:gd name="connsiteY2" fmla="*/ 864096 h 864096"/>
                <a:gd name="connsiteX3" fmla="*/ 0 w 1296144"/>
                <a:gd name="connsiteY3" fmla="*/ 864096 h 864096"/>
                <a:gd name="connsiteX4" fmla="*/ 0 w 1296144"/>
                <a:gd name="connsiteY4" fmla="*/ 0 h 864096"/>
                <a:gd name="connsiteX0" fmla="*/ 0 w 1753344"/>
                <a:gd name="connsiteY0" fmla="*/ 12700 h 876796"/>
                <a:gd name="connsiteX1" fmla="*/ 1753344 w 1753344"/>
                <a:gd name="connsiteY1" fmla="*/ 0 h 876796"/>
                <a:gd name="connsiteX2" fmla="*/ 1296144 w 1753344"/>
                <a:gd name="connsiteY2" fmla="*/ 876796 h 876796"/>
                <a:gd name="connsiteX3" fmla="*/ 0 w 1753344"/>
                <a:gd name="connsiteY3" fmla="*/ 876796 h 876796"/>
                <a:gd name="connsiteX4" fmla="*/ 0 w 1753344"/>
                <a:gd name="connsiteY4" fmla="*/ 12700 h 876796"/>
                <a:gd name="connsiteX0" fmla="*/ 0 w 1775569"/>
                <a:gd name="connsiteY0" fmla="*/ 0 h 864096"/>
                <a:gd name="connsiteX1" fmla="*/ 1775569 w 1775569"/>
                <a:gd name="connsiteY1" fmla="*/ 12700 h 864096"/>
                <a:gd name="connsiteX2" fmla="*/ 1296144 w 1775569"/>
                <a:gd name="connsiteY2" fmla="*/ 864096 h 864096"/>
                <a:gd name="connsiteX3" fmla="*/ 0 w 1775569"/>
                <a:gd name="connsiteY3" fmla="*/ 864096 h 864096"/>
                <a:gd name="connsiteX4" fmla="*/ 0 w 1775569"/>
                <a:gd name="connsiteY4" fmla="*/ 0 h 864096"/>
                <a:gd name="connsiteX0" fmla="*/ 0 w 1781919"/>
                <a:gd name="connsiteY0" fmla="*/ 0 h 864096"/>
                <a:gd name="connsiteX1" fmla="*/ 1781919 w 1781919"/>
                <a:gd name="connsiteY1" fmla="*/ 3175 h 864096"/>
                <a:gd name="connsiteX2" fmla="*/ 1296144 w 1781919"/>
                <a:gd name="connsiteY2" fmla="*/ 864096 h 864096"/>
                <a:gd name="connsiteX3" fmla="*/ 0 w 1781919"/>
                <a:gd name="connsiteY3" fmla="*/ 864096 h 864096"/>
                <a:gd name="connsiteX4" fmla="*/ 0 w 1781919"/>
                <a:gd name="connsiteY4" fmla="*/ 0 h 864096"/>
                <a:gd name="connsiteX0" fmla="*/ 0 w 1765250"/>
                <a:gd name="connsiteY0" fmla="*/ 0 h 864096"/>
                <a:gd name="connsiteX1" fmla="*/ 1765250 w 1765250"/>
                <a:gd name="connsiteY1" fmla="*/ 794 h 864096"/>
                <a:gd name="connsiteX2" fmla="*/ 1296144 w 1765250"/>
                <a:gd name="connsiteY2" fmla="*/ 864096 h 864096"/>
                <a:gd name="connsiteX3" fmla="*/ 0 w 1765250"/>
                <a:gd name="connsiteY3" fmla="*/ 864096 h 864096"/>
                <a:gd name="connsiteX4" fmla="*/ 0 w 1765250"/>
                <a:gd name="connsiteY4" fmla="*/ 0 h 864096"/>
                <a:gd name="connsiteX0" fmla="*/ 0 w 1762869"/>
                <a:gd name="connsiteY0" fmla="*/ 1587 h 865683"/>
                <a:gd name="connsiteX1" fmla="*/ 1762869 w 1762869"/>
                <a:gd name="connsiteY1" fmla="*/ 0 h 865683"/>
                <a:gd name="connsiteX2" fmla="*/ 1296144 w 1762869"/>
                <a:gd name="connsiteY2" fmla="*/ 865683 h 865683"/>
                <a:gd name="connsiteX3" fmla="*/ 0 w 1762869"/>
                <a:gd name="connsiteY3" fmla="*/ 865683 h 865683"/>
                <a:gd name="connsiteX4" fmla="*/ 0 w 1762869"/>
                <a:gd name="connsiteY4" fmla="*/ 1587 h 865683"/>
                <a:gd name="connsiteX0" fmla="*/ 0 w 1661927"/>
                <a:gd name="connsiteY0" fmla="*/ 0 h 864096"/>
                <a:gd name="connsiteX1" fmla="*/ 1661927 w 1661927"/>
                <a:gd name="connsiteY1" fmla="*/ 28893 h 864096"/>
                <a:gd name="connsiteX2" fmla="*/ 1296144 w 1661927"/>
                <a:gd name="connsiteY2" fmla="*/ 864096 h 864096"/>
                <a:gd name="connsiteX3" fmla="*/ 0 w 1661927"/>
                <a:gd name="connsiteY3" fmla="*/ 864096 h 864096"/>
                <a:gd name="connsiteX4" fmla="*/ 0 w 1661927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927" h="864096">
                  <a:moveTo>
                    <a:pt x="0" y="0"/>
                  </a:moveTo>
                  <a:lnTo>
                    <a:pt x="1661927" y="28893"/>
                  </a:lnTo>
                  <a:lnTo>
                    <a:pt x="1296144" y="864096"/>
                  </a:lnTo>
                  <a:lnTo>
                    <a:pt x="0" y="8640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rgbClr val="4F6E3A"/>
                </a:solidFill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0" y="-1"/>
              <a:ext cx="12192000" cy="133227"/>
            </a:xfrm>
            <a:prstGeom prst="rect">
              <a:avLst/>
            </a:pr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4F6E3A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0" y="6761748"/>
            <a:ext cx="12143874" cy="96252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grpSp>
        <p:nvGrpSpPr>
          <p:cNvPr id="36" name="그룹 35"/>
          <p:cNvGrpSpPr/>
          <p:nvPr/>
        </p:nvGrpSpPr>
        <p:grpSpPr>
          <a:xfrm>
            <a:off x="7766407" y="1896482"/>
            <a:ext cx="3537546" cy="3023385"/>
            <a:chOff x="3260824" y="2233836"/>
            <a:chExt cx="3537546" cy="3023385"/>
          </a:xfrm>
        </p:grpSpPr>
        <p:sp>
          <p:nvSpPr>
            <p:cNvPr id="31" name="대각선 방향의 모서리가 잘린 사각형 30"/>
            <p:cNvSpPr/>
            <p:nvPr/>
          </p:nvSpPr>
          <p:spPr>
            <a:xfrm>
              <a:off x="3440832" y="2348880"/>
              <a:ext cx="3240360" cy="2736304"/>
            </a:xfrm>
            <a:prstGeom prst="snip2DiagRect">
              <a:avLst>
                <a:gd name="adj1" fmla="val 18566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268936" y="2821915"/>
              <a:ext cx="18646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사업개요</a:t>
              </a:r>
              <a:endParaRPr lang="en-US" altLang="ko-KR" sz="3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3864786" y="2818836"/>
              <a:ext cx="42832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36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I.</a:t>
              </a:r>
              <a:endParaRPr lang="ko-KR" altLang="en-US" sz="3600" b="1" dirty="0">
                <a:latin typeface="나눔명조" panose="02020603020101020101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909863" y="3629512"/>
              <a:ext cx="258275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추진배경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사업목표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  <a:p>
              <a:pPr marL="228600" indent="-2286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명조" panose="02020603020101020101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주요사업 내용과 기대효과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명조" panose="02020603020101020101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</p:txBody>
        </p:sp>
        <p:cxnSp>
          <p:nvCxnSpPr>
            <p:cNvPr id="33" name="직선 연결선 32"/>
            <p:cNvCxnSpPr/>
            <p:nvPr/>
          </p:nvCxnSpPr>
          <p:spPr>
            <a:xfrm flipV="1">
              <a:off x="3260824" y="2233836"/>
              <a:ext cx="801639" cy="792088"/>
            </a:xfrm>
            <a:prstGeom prst="line">
              <a:avLst/>
            </a:prstGeom>
            <a:ln w="38100" cap="rnd">
              <a:solidFill>
                <a:srgbClr val="4F6E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연결선 34"/>
            <p:cNvCxnSpPr/>
            <p:nvPr/>
          </p:nvCxnSpPr>
          <p:spPr>
            <a:xfrm flipV="1">
              <a:off x="5996731" y="4465133"/>
              <a:ext cx="801639" cy="792088"/>
            </a:xfrm>
            <a:prstGeom prst="line">
              <a:avLst/>
            </a:prstGeom>
            <a:ln w="38100" cap="rnd">
              <a:solidFill>
                <a:srgbClr val="4F6E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슬라이드 번호 개체 틀 3"/>
          <p:cNvSpPr txBox="1">
            <a:spLocks/>
          </p:cNvSpPr>
          <p:nvPr/>
        </p:nvSpPr>
        <p:spPr>
          <a:xfrm>
            <a:off x="1343472" y="6448252"/>
            <a:ext cx="576064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700" kern="120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schemeClr val="bg1">
                    <a:lumMod val="50000"/>
                  </a:schemeClr>
                </a:solidFill>
                <a:latin typeface="a세고딕" pitchFamily="18" charset="-127"/>
                <a:ea typeface="a세고딕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C36A70-58F5-4647-A781-1A9F41312A74}" type="slidenum">
              <a:rPr lang="ko-KR" altLang="en-US" sz="1000">
                <a:solidFill>
                  <a:schemeClr val="bg1"/>
                </a:solidFill>
                <a:latin typeface="a중고딕" pitchFamily="18" charset="-127"/>
                <a:ea typeface="a중고딕" pitchFamily="18" charset="-127"/>
              </a:rPr>
              <a:pPr/>
              <a:t>3</a:t>
            </a:fld>
            <a:endParaRPr lang="ko-KR" altLang="en-US" dirty="0">
              <a:solidFill>
                <a:schemeClr val="bg1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938542-8DF6-40D1-9327-CC5931800B2C}"/>
              </a:ext>
            </a:extLst>
          </p:cNvPr>
          <p:cNvSpPr txBox="1"/>
          <p:nvPr/>
        </p:nvSpPr>
        <p:spPr>
          <a:xfrm>
            <a:off x="341599" y="133226"/>
            <a:ext cx="3740126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ko-KR" altLang="en-US" sz="3600" dirty="0">
                <a:solidFill>
                  <a:schemeClr val="bg1"/>
                </a:solidFill>
                <a:ea typeface="맑은 고딕"/>
              </a:rPr>
              <a:t>여기에 간단하게 </a:t>
            </a:r>
          </a:p>
        </p:txBody>
      </p:sp>
    </p:spTree>
    <p:extLst>
      <p:ext uri="{BB962C8B-B14F-4D97-AF65-F5344CB8AC3E}">
        <p14:creationId xmlns:p14="http://schemas.microsoft.com/office/powerpoint/2010/main" val="629598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41599" y="980728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I.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사업 개요</a:t>
            </a:r>
            <a:endParaRPr lang="en-US" altLang="ko-KR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견고딕" pitchFamily="18" charset="-127"/>
              <a:ea typeface="a견고딕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7892" y="1302209"/>
            <a:ext cx="1196161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rPr>
              <a:t>추진 배경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중고딕" pitchFamily="18" charset="-127"/>
              <a:ea typeface="a중고딕" pitchFamily="18" charset="-127"/>
              <a:cs typeface="조선일보명조" panose="02030304000000000000" pitchFamily="18" charset="-127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사업 목표</a:t>
            </a:r>
            <a:endParaRPr lang="en-US" altLang="ko-KR" sz="1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a세고딕" pitchFamily="18" charset="-127"/>
              <a:ea typeface="a세고딕" pitchFamily="18" charset="-127"/>
              <a:cs typeface="조선일보명조" panose="02030304000000000000" pitchFamily="18" charset="-127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조직도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a세고딕" pitchFamily="18" charset="-127"/>
              <a:ea typeface="a세고딕" pitchFamily="18" charset="-127"/>
              <a:cs typeface="조선일보명조" panose="02030304000000000000" pitchFamily="18" charset="-127"/>
            </a:endParaRPr>
          </a:p>
        </p:txBody>
      </p: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EF8DE2B4-6C22-4209-A332-6DFB4D73D416}"/>
              </a:ext>
            </a:extLst>
          </p:cNvPr>
          <p:cNvGrpSpPr/>
          <p:nvPr/>
        </p:nvGrpSpPr>
        <p:grpSpPr>
          <a:xfrm>
            <a:off x="0" y="-1"/>
            <a:ext cx="12192000" cy="865685"/>
            <a:chOff x="0" y="-1"/>
            <a:chExt cx="12192000" cy="865685"/>
          </a:xfrm>
        </p:grpSpPr>
        <p:sp>
          <p:nvSpPr>
            <p:cNvPr id="48" name="직사각형 6">
              <a:extLst>
                <a:ext uri="{FF2B5EF4-FFF2-40B4-BE49-F238E27FC236}">
                  <a16:creationId xmlns:a16="http://schemas.microsoft.com/office/drawing/2014/main" id="{42B71C09-01EB-470F-87B0-A4D294AE527F}"/>
                </a:ext>
              </a:extLst>
            </p:cNvPr>
            <p:cNvSpPr/>
            <p:nvPr/>
          </p:nvSpPr>
          <p:spPr>
            <a:xfrm>
              <a:off x="0" y="1588"/>
              <a:ext cx="2504728" cy="864096"/>
            </a:xfrm>
            <a:custGeom>
              <a:avLst/>
              <a:gdLst>
                <a:gd name="connsiteX0" fmla="*/ 0 w 1296144"/>
                <a:gd name="connsiteY0" fmla="*/ 0 h 864096"/>
                <a:gd name="connsiteX1" fmla="*/ 1296144 w 1296144"/>
                <a:gd name="connsiteY1" fmla="*/ 0 h 864096"/>
                <a:gd name="connsiteX2" fmla="*/ 1296144 w 1296144"/>
                <a:gd name="connsiteY2" fmla="*/ 864096 h 864096"/>
                <a:gd name="connsiteX3" fmla="*/ 0 w 1296144"/>
                <a:gd name="connsiteY3" fmla="*/ 864096 h 864096"/>
                <a:gd name="connsiteX4" fmla="*/ 0 w 1296144"/>
                <a:gd name="connsiteY4" fmla="*/ 0 h 864096"/>
                <a:gd name="connsiteX0" fmla="*/ 0 w 1753344"/>
                <a:gd name="connsiteY0" fmla="*/ 12700 h 876796"/>
                <a:gd name="connsiteX1" fmla="*/ 1753344 w 1753344"/>
                <a:gd name="connsiteY1" fmla="*/ 0 h 876796"/>
                <a:gd name="connsiteX2" fmla="*/ 1296144 w 1753344"/>
                <a:gd name="connsiteY2" fmla="*/ 876796 h 876796"/>
                <a:gd name="connsiteX3" fmla="*/ 0 w 1753344"/>
                <a:gd name="connsiteY3" fmla="*/ 876796 h 876796"/>
                <a:gd name="connsiteX4" fmla="*/ 0 w 1753344"/>
                <a:gd name="connsiteY4" fmla="*/ 12700 h 876796"/>
                <a:gd name="connsiteX0" fmla="*/ 0 w 1775569"/>
                <a:gd name="connsiteY0" fmla="*/ 0 h 864096"/>
                <a:gd name="connsiteX1" fmla="*/ 1775569 w 1775569"/>
                <a:gd name="connsiteY1" fmla="*/ 12700 h 864096"/>
                <a:gd name="connsiteX2" fmla="*/ 1296144 w 1775569"/>
                <a:gd name="connsiteY2" fmla="*/ 864096 h 864096"/>
                <a:gd name="connsiteX3" fmla="*/ 0 w 1775569"/>
                <a:gd name="connsiteY3" fmla="*/ 864096 h 864096"/>
                <a:gd name="connsiteX4" fmla="*/ 0 w 1775569"/>
                <a:gd name="connsiteY4" fmla="*/ 0 h 864096"/>
                <a:gd name="connsiteX0" fmla="*/ 0 w 1781919"/>
                <a:gd name="connsiteY0" fmla="*/ 0 h 864096"/>
                <a:gd name="connsiteX1" fmla="*/ 1781919 w 1781919"/>
                <a:gd name="connsiteY1" fmla="*/ 3175 h 864096"/>
                <a:gd name="connsiteX2" fmla="*/ 1296144 w 1781919"/>
                <a:gd name="connsiteY2" fmla="*/ 864096 h 864096"/>
                <a:gd name="connsiteX3" fmla="*/ 0 w 1781919"/>
                <a:gd name="connsiteY3" fmla="*/ 864096 h 864096"/>
                <a:gd name="connsiteX4" fmla="*/ 0 w 1781919"/>
                <a:gd name="connsiteY4" fmla="*/ 0 h 864096"/>
                <a:gd name="connsiteX0" fmla="*/ 0 w 1765250"/>
                <a:gd name="connsiteY0" fmla="*/ 0 h 864096"/>
                <a:gd name="connsiteX1" fmla="*/ 1765250 w 1765250"/>
                <a:gd name="connsiteY1" fmla="*/ 794 h 864096"/>
                <a:gd name="connsiteX2" fmla="*/ 1296144 w 1765250"/>
                <a:gd name="connsiteY2" fmla="*/ 864096 h 864096"/>
                <a:gd name="connsiteX3" fmla="*/ 0 w 1765250"/>
                <a:gd name="connsiteY3" fmla="*/ 864096 h 864096"/>
                <a:gd name="connsiteX4" fmla="*/ 0 w 1765250"/>
                <a:gd name="connsiteY4" fmla="*/ 0 h 864096"/>
                <a:gd name="connsiteX0" fmla="*/ 0 w 1762869"/>
                <a:gd name="connsiteY0" fmla="*/ 1587 h 865683"/>
                <a:gd name="connsiteX1" fmla="*/ 1762869 w 1762869"/>
                <a:gd name="connsiteY1" fmla="*/ 0 h 865683"/>
                <a:gd name="connsiteX2" fmla="*/ 1296144 w 1762869"/>
                <a:gd name="connsiteY2" fmla="*/ 865683 h 865683"/>
                <a:gd name="connsiteX3" fmla="*/ 0 w 1762869"/>
                <a:gd name="connsiteY3" fmla="*/ 865683 h 865683"/>
                <a:gd name="connsiteX4" fmla="*/ 0 w 1762869"/>
                <a:gd name="connsiteY4" fmla="*/ 1587 h 865683"/>
                <a:gd name="connsiteX0" fmla="*/ 0 w 1661927"/>
                <a:gd name="connsiteY0" fmla="*/ 0 h 864096"/>
                <a:gd name="connsiteX1" fmla="*/ 1661927 w 1661927"/>
                <a:gd name="connsiteY1" fmla="*/ 28893 h 864096"/>
                <a:gd name="connsiteX2" fmla="*/ 1296144 w 1661927"/>
                <a:gd name="connsiteY2" fmla="*/ 864096 h 864096"/>
                <a:gd name="connsiteX3" fmla="*/ 0 w 1661927"/>
                <a:gd name="connsiteY3" fmla="*/ 864096 h 864096"/>
                <a:gd name="connsiteX4" fmla="*/ 0 w 1661927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927" h="864096">
                  <a:moveTo>
                    <a:pt x="0" y="0"/>
                  </a:moveTo>
                  <a:lnTo>
                    <a:pt x="1661927" y="28893"/>
                  </a:lnTo>
                  <a:lnTo>
                    <a:pt x="1296144" y="864096"/>
                  </a:lnTo>
                  <a:lnTo>
                    <a:pt x="0" y="8640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rgbClr val="4F6E3A"/>
                </a:solidFill>
              </a:endParaRPr>
            </a:p>
          </p:txBody>
        </p:sp>
        <p:sp>
          <p:nvSpPr>
            <p:cNvPr id="49" name="직사각형 48">
              <a:extLst>
                <a:ext uri="{FF2B5EF4-FFF2-40B4-BE49-F238E27FC236}">
                  <a16:creationId xmlns:a16="http://schemas.microsoft.com/office/drawing/2014/main" id="{C4CDDCB7-C3CF-4097-8C6D-7857D8000848}"/>
                </a:ext>
              </a:extLst>
            </p:cNvPr>
            <p:cNvSpPr/>
            <p:nvPr/>
          </p:nvSpPr>
          <p:spPr>
            <a:xfrm>
              <a:off x="0" y="-1"/>
              <a:ext cx="12192000" cy="133227"/>
            </a:xfrm>
            <a:prstGeom prst="rect">
              <a:avLst/>
            </a:pr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4F6E3A"/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5BCAA71D-9017-4672-8644-2261087FAF1B}"/>
              </a:ext>
            </a:extLst>
          </p:cNvPr>
          <p:cNvSpPr txBox="1"/>
          <p:nvPr/>
        </p:nvSpPr>
        <p:spPr>
          <a:xfrm>
            <a:off x="341599" y="133226"/>
            <a:ext cx="1427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</a:rPr>
              <a:t>LOGO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A4924B9B-348E-46B8-A250-CA17B7D9A4F7}"/>
              </a:ext>
            </a:extLst>
          </p:cNvPr>
          <p:cNvSpPr/>
          <p:nvPr/>
        </p:nvSpPr>
        <p:spPr>
          <a:xfrm>
            <a:off x="0" y="6761748"/>
            <a:ext cx="12143874" cy="96252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sp>
        <p:nvSpPr>
          <p:cNvPr id="57" name="직사각형 56">
            <a:extLst>
              <a:ext uri="{FF2B5EF4-FFF2-40B4-BE49-F238E27FC236}">
                <a16:creationId xmlns:a16="http://schemas.microsoft.com/office/drawing/2014/main" id="{AFE08FF5-7F94-4117-80D4-8D381DC69874}"/>
              </a:ext>
            </a:extLst>
          </p:cNvPr>
          <p:cNvSpPr/>
          <p:nvPr/>
        </p:nvSpPr>
        <p:spPr>
          <a:xfrm>
            <a:off x="2945797" y="983556"/>
            <a:ext cx="8499508" cy="60919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58" name="직사각형 57">
            <a:extLst>
              <a:ext uri="{FF2B5EF4-FFF2-40B4-BE49-F238E27FC236}">
                <a16:creationId xmlns:a16="http://schemas.microsoft.com/office/drawing/2014/main" id="{B7857F0D-7B97-4799-8B89-0FE684F6C901}"/>
              </a:ext>
            </a:extLst>
          </p:cNvPr>
          <p:cNvSpPr/>
          <p:nvPr/>
        </p:nvSpPr>
        <p:spPr>
          <a:xfrm>
            <a:off x="2945797" y="1725323"/>
            <a:ext cx="8499508" cy="60919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780071F5-868B-4F2E-A6E9-BA35609581BA}"/>
              </a:ext>
            </a:extLst>
          </p:cNvPr>
          <p:cNvSpPr/>
          <p:nvPr/>
        </p:nvSpPr>
        <p:spPr>
          <a:xfrm>
            <a:off x="2945797" y="2467088"/>
            <a:ext cx="8499508" cy="60919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60" name="직사각형 59">
            <a:extLst>
              <a:ext uri="{FF2B5EF4-FFF2-40B4-BE49-F238E27FC236}">
                <a16:creationId xmlns:a16="http://schemas.microsoft.com/office/drawing/2014/main" id="{A53D861A-9208-4911-96CC-28A0F7BD726A}"/>
              </a:ext>
            </a:extLst>
          </p:cNvPr>
          <p:cNvSpPr/>
          <p:nvPr/>
        </p:nvSpPr>
        <p:spPr>
          <a:xfrm>
            <a:off x="2945797" y="3194797"/>
            <a:ext cx="8499508" cy="609194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63" name="직사각형 62">
            <a:extLst>
              <a:ext uri="{FF2B5EF4-FFF2-40B4-BE49-F238E27FC236}">
                <a16:creationId xmlns:a16="http://schemas.microsoft.com/office/drawing/2014/main" id="{7B7D76D8-E05E-45EB-BDE2-48231EEAC57E}"/>
              </a:ext>
            </a:extLst>
          </p:cNvPr>
          <p:cNvSpPr/>
          <p:nvPr/>
        </p:nvSpPr>
        <p:spPr>
          <a:xfrm>
            <a:off x="2945797" y="3936564"/>
            <a:ext cx="8499508" cy="60919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64" name="직사각형 63">
            <a:extLst>
              <a:ext uri="{FF2B5EF4-FFF2-40B4-BE49-F238E27FC236}">
                <a16:creationId xmlns:a16="http://schemas.microsoft.com/office/drawing/2014/main" id="{E632A0B1-058A-4CA0-86BC-C897B3C3124B}"/>
              </a:ext>
            </a:extLst>
          </p:cNvPr>
          <p:cNvSpPr/>
          <p:nvPr/>
        </p:nvSpPr>
        <p:spPr>
          <a:xfrm>
            <a:off x="2945797" y="4678329"/>
            <a:ext cx="8499508" cy="60919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65" name="직사각형 64">
            <a:extLst>
              <a:ext uri="{FF2B5EF4-FFF2-40B4-BE49-F238E27FC236}">
                <a16:creationId xmlns:a16="http://schemas.microsoft.com/office/drawing/2014/main" id="{A7060489-D2E6-433E-B1F8-65D02B9AD03F}"/>
              </a:ext>
            </a:extLst>
          </p:cNvPr>
          <p:cNvSpPr/>
          <p:nvPr/>
        </p:nvSpPr>
        <p:spPr>
          <a:xfrm>
            <a:off x="2945797" y="5420096"/>
            <a:ext cx="8499508" cy="60919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/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D29A8AAC-A039-4567-AA4B-7D34CB29F89D}"/>
              </a:ext>
            </a:extLst>
          </p:cNvPr>
          <p:cNvSpPr/>
          <p:nvPr/>
        </p:nvSpPr>
        <p:spPr>
          <a:xfrm>
            <a:off x="3068052" y="1005758"/>
            <a:ext cx="3118401" cy="461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0000000000000 </a:t>
            </a:r>
            <a:r>
              <a:rPr lang="ko-KR" altLang="en-US" sz="16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사업</a:t>
            </a:r>
            <a:endParaRPr lang="en-US" altLang="ko-KR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조선일보명조" panose="02030304000000000000" pitchFamily="18" charset="-127"/>
              <a:ea typeface="조선일보명조" panose="02030304000000000000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71" name="직사각형 70">
            <a:extLst>
              <a:ext uri="{FF2B5EF4-FFF2-40B4-BE49-F238E27FC236}">
                <a16:creationId xmlns:a16="http://schemas.microsoft.com/office/drawing/2014/main" id="{6F9E82ED-055B-43E4-B05D-1499185F78BF}"/>
              </a:ext>
            </a:extLst>
          </p:cNvPr>
          <p:cNvSpPr/>
          <p:nvPr/>
        </p:nvSpPr>
        <p:spPr>
          <a:xfrm>
            <a:off x="3068051" y="1739389"/>
            <a:ext cx="58345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0000000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간의 구축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 ·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운영 사업</a:t>
            </a:r>
            <a:endParaRPr lang="en-US" altLang="ko-KR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조선일보명조" panose="02030304000000000000" pitchFamily="18" charset="-127"/>
              <a:ea typeface="조선일보명조" panose="02030304000000000000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55C887DF-8A76-4F0D-9038-FF81171DD1E6}"/>
              </a:ext>
            </a:extLst>
          </p:cNvPr>
          <p:cNvSpPr/>
          <p:nvPr/>
        </p:nvSpPr>
        <p:spPr>
          <a:xfrm>
            <a:off x="3068052" y="2467088"/>
            <a:ext cx="4312004" cy="403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지도 사 및 교육지원사업</a:t>
            </a:r>
            <a:endParaRPr lang="en-US" altLang="ko-KR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조선일보명조" panose="02030304000000000000" pitchFamily="18" charset="-127"/>
              <a:ea typeface="조선일보명조" panose="02030304000000000000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65802E46-3CFA-4A99-98C1-CCE8F531FC77}"/>
              </a:ext>
            </a:extLst>
          </p:cNvPr>
          <p:cNvSpPr/>
          <p:nvPr/>
        </p:nvSpPr>
        <p:spPr>
          <a:xfrm>
            <a:off x="3068050" y="3194797"/>
            <a:ext cx="8222249" cy="55399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000 </a:t>
            </a:r>
            <a:r>
              <a:rPr lang="en-US" altLang="ko-KR" sz="2000" b="1" dirty="0" err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안내</a:t>
            </a:r>
            <a:r>
              <a:rPr lang="en-US" altLang="ko-KR" sz="20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 </a:t>
            </a:r>
            <a:r>
              <a:rPr lang="en-US" altLang="ko-KR" sz="20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시설의</a:t>
            </a:r>
            <a:r>
              <a:rPr lang="en-US" altLang="ko-KR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 </a:t>
            </a:r>
            <a:r>
              <a:rPr lang="en-US" altLang="ko-KR" sz="20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변화에</a:t>
            </a:r>
            <a:r>
              <a:rPr lang="en-US" altLang="ko-KR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 </a:t>
            </a:r>
            <a:r>
              <a:rPr lang="en-US" altLang="ko-KR" sz="20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대해서</a:t>
            </a:r>
            <a:r>
              <a:rPr lang="en-US" altLang="ko-KR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 </a:t>
            </a:r>
            <a:r>
              <a:rPr lang="en-US" altLang="ko-KR" sz="20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말하는</a:t>
            </a:r>
            <a:r>
              <a:rPr lang="en-US" altLang="ko-KR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 </a:t>
            </a:r>
            <a:endParaRPr lang="ko-KR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조선일보명조" panose="02030304000000000000" pitchFamily="18" charset="-127"/>
              <a:ea typeface="조선일보명조" panose="02030304000000000000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74" name="직사각형 73">
            <a:extLst>
              <a:ext uri="{FF2B5EF4-FFF2-40B4-BE49-F238E27FC236}">
                <a16:creationId xmlns:a16="http://schemas.microsoft.com/office/drawing/2014/main" id="{E8F8CC88-B44D-4F78-A257-E89392715A9D}"/>
              </a:ext>
            </a:extLst>
          </p:cNvPr>
          <p:cNvSpPr/>
          <p:nvPr/>
        </p:nvSpPr>
        <p:spPr>
          <a:xfrm>
            <a:off x="3068051" y="4013485"/>
            <a:ext cx="74886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0000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기술의 개발 및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000000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시설의 표준화 사업</a:t>
            </a:r>
            <a:endParaRPr lang="en-US" altLang="ko-KR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조선일보명조" panose="02030304000000000000" pitchFamily="18" charset="-127"/>
              <a:ea typeface="조선일보명조" panose="02030304000000000000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75" name="직사각형 74">
            <a:extLst>
              <a:ext uri="{FF2B5EF4-FFF2-40B4-BE49-F238E27FC236}">
                <a16:creationId xmlns:a16="http://schemas.microsoft.com/office/drawing/2014/main" id="{51002F77-69C8-4682-89B5-A1582435E59D}"/>
              </a:ext>
            </a:extLst>
          </p:cNvPr>
          <p:cNvSpPr/>
          <p:nvPr/>
        </p:nvSpPr>
        <p:spPr>
          <a:xfrm>
            <a:off x="3068052" y="4755367"/>
            <a:ext cx="4363696" cy="403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000000000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의 기술개발 및 교육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 ·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훈련 사업</a:t>
            </a:r>
            <a:endParaRPr lang="en-US" altLang="ko-KR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조선일보명조" panose="02030304000000000000" pitchFamily="18" charset="-127"/>
              <a:ea typeface="조선일보명조" panose="02030304000000000000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76" name="직사각형 75">
            <a:extLst>
              <a:ext uri="{FF2B5EF4-FFF2-40B4-BE49-F238E27FC236}">
                <a16:creationId xmlns:a16="http://schemas.microsoft.com/office/drawing/2014/main" id="{7D6E7E76-69FD-4809-89CA-9CE7D0455A1C}"/>
              </a:ext>
            </a:extLst>
          </p:cNvPr>
          <p:cNvSpPr/>
          <p:nvPr/>
        </p:nvSpPr>
        <p:spPr>
          <a:xfrm>
            <a:off x="3068051" y="5491209"/>
            <a:ext cx="6332667" cy="403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000000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한 문화의 확산과 발전을 위한 조사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 ·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rPr>
              <a:t>연구 및 홍보 사업</a:t>
            </a:r>
            <a:endParaRPr lang="en-US" altLang="ko-KR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조선일보명조" panose="02030304000000000000" pitchFamily="18" charset="-127"/>
              <a:ea typeface="조선일보명조" panose="02030304000000000000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82" name="직사각형 81">
            <a:extLst>
              <a:ext uri="{FF2B5EF4-FFF2-40B4-BE49-F238E27FC236}">
                <a16:creationId xmlns:a16="http://schemas.microsoft.com/office/drawing/2014/main" id="{2C78E998-EAEE-48F5-83A9-AA49CD86C913}"/>
              </a:ext>
            </a:extLst>
          </p:cNvPr>
          <p:cNvSpPr/>
          <p:nvPr/>
        </p:nvSpPr>
        <p:spPr>
          <a:xfrm>
            <a:off x="2504728" y="1099581"/>
            <a:ext cx="327309" cy="4027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a견고딕" pitchFamily="18" charset="-127"/>
                <a:ea typeface="a견고딕" pitchFamily="18" charset="-127"/>
              </a:rPr>
              <a:t>01</a:t>
            </a:r>
            <a:endParaRPr lang="ko-KR" altLang="en-US" sz="1000" dirty="0">
              <a:ln>
                <a:solidFill>
                  <a:schemeClr val="accent1">
                    <a:alpha val="0"/>
                  </a:schemeClr>
                </a:solidFill>
              </a:ln>
              <a:latin typeface="a견고딕" pitchFamily="18" charset="-127"/>
              <a:ea typeface="a견고딕" pitchFamily="18" charset="-127"/>
            </a:endParaRPr>
          </a:p>
        </p:txBody>
      </p:sp>
      <p:cxnSp>
        <p:nvCxnSpPr>
          <p:cNvPr id="83" name="직선 연결선 82">
            <a:extLst>
              <a:ext uri="{FF2B5EF4-FFF2-40B4-BE49-F238E27FC236}">
                <a16:creationId xmlns:a16="http://schemas.microsoft.com/office/drawing/2014/main" id="{C2E9E4AD-BFDF-4F84-BF81-7456C15F27EE}"/>
              </a:ext>
            </a:extLst>
          </p:cNvPr>
          <p:cNvCxnSpPr>
            <a:stCxn id="82" idx="3"/>
            <a:endCxn id="57" idx="1"/>
          </p:cNvCxnSpPr>
          <p:nvPr/>
        </p:nvCxnSpPr>
        <p:spPr>
          <a:xfrm flipV="1">
            <a:off x="2832037" y="1086753"/>
            <a:ext cx="129065" cy="21422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직사각형 84">
            <a:extLst>
              <a:ext uri="{FF2B5EF4-FFF2-40B4-BE49-F238E27FC236}">
                <a16:creationId xmlns:a16="http://schemas.microsoft.com/office/drawing/2014/main" id="{60B6A2F3-DCFD-403B-BEAC-1E210732A0D2}"/>
              </a:ext>
            </a:extLst>
          </p:cNvPr>
          <p:cNvSpPr/>
          <p:nvPr/>
        </p:nvSpPr>
        <p:spPr>
          <a:xfrm>
            <a:off x="2504728" y="1861967"/>
            <a:ext cx="327309" cy="4027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a견고딕" pitchFamily="18" charset="-127"/>
                <a:ea typeface="a견고딕" pitchFamily="18" charset="-127"/>
              </a:rPr>
              <a:t>02</a:t>
            </a:r>
            <a:endParaRPr lang="ko-KR" altLang="en-US" sz="1000" dirty="0">
              <a:ln>
                <a:solidFill>
                  <a:schemeClr val="accent1">
                    <a:alpha val="0"/>
                  </a:schemeClr>
                </a:solidFill>
              </a:ln>
              <a:latin typeface="a견고딕" pitchFamily="18" charset="-127"/>
              <a:ea typeface="a견고딕" pitchFamily="18" charset="-127"/>
            </a:endParaRPr>
          </a:p>
        </p:txBody>
      </p:sp>
      <p:cxnSp>
        <p:nvCxnSpPr>
          <p:cNvPr id="86" name="직선 연결선 85">
            <a:extLst>
              <a:ext uri="{FF2B5EF4-FFF2-40B4-BE49-F238E27FC236}">
                <a16:creationId xmlns:a16="http://schemas.microsoft.com/office/drawing/2014/main" id="{607700DC-24B0-4593-8DCA-AB3627A96AC5}"/>
              </a:ext>
            </a:extLst>
          </p:cNvPr>
          <p:cNvCxnSpPr>
            <a:stCxn id="85" idx="3"/>
          </p:cNvCxnSpPr>
          <p:nvPr/>
        </p:nvCxnSpPr>
        <p:spPr>
          <a:xfrm>
            <a:off x="2832037" y="2063367"/>
            <a:ext cx="1137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직사각형 87">
            <a:extLst>
              <a:ext uri="{FF2B5EF4-FFF2-40B4-BE49-F238E27FC236}">
                <a16:creationId xmlns:a16="http://schemas.microsoft.com/office/drawing/2014/main" id="{05F3C0ED-B400-4C4C-AA39-BC6EC1D6FF82}"/>
              </a:ext>
            </a:extLst>
          </p:cNvPr>
          <p:cNvSpPr/>
          <p:nvPr/>
        </p:nvSpPr>
        <p:spPr>
          <a:xfrm>
            <a:off x="2504728" y="2589667"/>
            <a:ext cx="327309" cy="4027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a견고딕" pitchFamily="18" charset="-127"/>
                <a:ea typeface="a견고딕" pitchFamily="18" charset="-127"/>
              </a:rPr>
              <a:t>03</a:t>
            </a:r>
            <a:endParaRPr lang="ko-KR" altLang="en-US" sz="1000" dirty="0">
              <a:ln>
                <a:solidFill>
                  <a:schemeClr val="accent1">
                    <a:alpha val="0"/>
                  </a:schemeClr>
                </a:solidFill>
              </a:ln>
              <a:latin typeface="a견고딕" pitchFamily="18" charset="-127"/>
              <a:ea typeface="a견고딕" pitchFamily="18" charset="-127"/>
            </a:endParaRPr>
          </a:p>
        </p:txBody>
      </p:sp>
      <p:cxnSp>
        <p:nvCxnSpPr>
          <p:cNvPr id="89" name="직선 연결선 88">
            <a:extLst>
              <a:ext uri="{FF2B5EF4-FFF2-40B4-BE49-F238E27FC236}">
                <a16:creationId xmlns:a16="http://schemas.microsoft.com/office/drawing/2014/main" id="{8898CCA3-C8CD-4EFF-B0F9-B03DFB560268}"/>
              </a:ext>
            </a:extLst>
          </p:cNvPr>
          <p:cNvCxnSpPr>
            <a:stCxn id="88" idx="3"/>
          </p:cNvCxnSpPr>
          <p:nvPr/>
        </p:nvCxnSpPr>
        <p:spPr>
          <a:xfrm>
            <a:off x="2832037" y="2791067"/>
            <a:ext cx="1137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ABF4E28F-DFE5-452D-88E4-F955C64A4399}"/>
              </a:ext>
            </a:extLst>
          </p:cNvPr>
          <p:cNvSpPr/>
          <p:nvPr/>
        </p:nvSpPr>
        <p:spPr>
          <a:xfrm>
            <a:off x="2504728" y="3313952"/>
            <a:ext cx="327309" cy="402799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a견고딕" pitchFamily="18" charset="-127"/>
                <a:ea typeface="a견고딕" pitchFamily="18" charset="-127"/>
              </a:rPr>
              <a:t>04</a:t>
            </a:r>
            <a:endParaRPr lang="ko-KR" altLang="en-US" sz="1000" dirty="0">
              <a:ln>
                <a:solidFill>
                  <a:schemeClr val="accent1">
                    <a:alpha val="0"/>
                  </a:schemeClr>
                </a:solidFill>
              </a:ln>
              <a:latin typeface="a견고딕" pitchFamily="18" charset="-127"/>
              <a:ea typeface="a견고딕" pitchFamily="18" charset="-127"/>
            </a:endParaRPr>
          </a:p>
        </p:txBody>
      </p:sp>
      <p:cxnSp>
        <p:nvCxnSpPr>
          <p:cNvPr id="92" name="직선 연결선 91">
            <a:extLst>
              <a:ext uri="{FF2B5EF4-FFF2-40B4-BE49-F238E27FC236}">
                <a16:creationId xmlns:a16="http://schemas.microsoft.com/office/drawing/2014/main" id="{DD5103DC-72C7-42BC-BE5D-C9032C75E2F4}"/>
              </a:ext>
            </a:extLst>
          </p:cNvPr>
          <p:cNvCxnSpPr>
            <a:stCxn id="91" idx="3"/>
          </p:cNvCxnSpPr>
          <p:nvPr/>
        </p:nvCxnSpPr>
        <p:spPr>
          <a:xfrm>
            <a:off x="2832037" y="3515352"/>
            <a:ext cx="113761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4" name="직사각형 93">
            <a:extLst>
              <a:ext uri="{FF2B5EF4-FFF2-40B4-BE49-F238E27FC236}">
                <a16:creationId xmlns:a16="http://schemas.microsoft.com/office/drawing/2014/main" id="{2D8F95DC-101C-4429-9CD9-A85A9D763C4F}"/>
              </a:ext>
            </a:extLst>
          </p:cNvPr>
          <p:cNvSpPr/>
          <p:nvPr/>
        </p:nvSpPr>
        <p:spPr>
          <a:xfrm>
            <a:off x="2504728" y="4039761"/>
            <a:ext cx="327309" cy="4027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a견고딕" pitchFamily="18" charset="-127"/>
                <a:ea typeface="a견고딕" pitchFamily="18" charset="-127"/>
              </a:rPr>
              <a:t>05</a:t>
            </a:r>
            <a:endParaRPr lang="ko-KR" altLang="en-US" sz="1000" dirty="0">
              <a:ln>
                <a:solidFill>
                  <a:schemeClr val="accent1">
                    <a:alpha val="0"/>
                  </a:schemeClr>
                </a:solidFill>
              </a:ln>
              <a:latin typeface="a견고딕" pitchFamily="18" charset="-127"/>
              <a:ea typeface="a견고딕" pitchFamily="18" charset="-127"/>
            </a:endParaRPr>
          </a:p>
        </p:txBody>
      </p:sp>
      <p:cxnSp>
        <p:nvCxnSpPr>
          <p:cNvPr id="95" name="직선 연결선 94">
            <a:extLst>
              <a:ext uri="{FF2B5EF4-FFF2-40B4-BE49-F238E27FC236}">
                <a16:creationId xmlns:a16="http://schemas.microsoft.com/office/drawing/2014/main" id="{277A7574-38CF-4E33-BC46-2C3A661DF48E}"/>
              </a:ext>
            </a:extLst>
          </p:cNvPr>
          <p:cNvCxnSpPr>
            <a:stCxn id="94" idx="3"/>
          </p:cNvCxnSpPr>
          <p:nvPr/>
        </p:nvCxnSpPr>
        <p:spPr>
          <a:xfrm>
            <a:off x="2832037" y="4241161"/>
            <a:ext cx="1137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직사각형 96">
            <a:extLst>
              <a:ext uri="{FF2B5EF4-FFF2-40B4-BE49-F238E27FC236}">
                <a16:creationId xmlns:a16="http://schemas.microsoft.com/office/drawing/2014/main" id="{388070DF-4CC1-40CB-B658-D76E76FFDDAD}"/>
              </a:ext>
            </a:extLst>
          </p:cNvPr>
          <p:cNvSpPr/>
          <p:nvPr/>
        </p:nvSpPr>
        <p:spPr>
          <a:xfrm>
            <a:off x="2504728" y="4800907"/>
            <a:ext cx="327309" cy="4027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a견고딕" pitchFamily="18" charset="-127"/>
                <a:ea typeface="a견고딕" pitchFamily="18" charset="-127"/>
              </a:rPr>
              <a:t>06</a:t>
            </a:r>
            <a:endParaRPr lang="ko-KR" altLang="en-US" sz="1000" dirty="0">
              <a:ln>
                <a:solidFill>
                  <a:schemeClr val="accent1">
                    <a:alpha val="0"/>
                  </a:schemeClr>
                </a:solidFill>
              </a:ln>
              <a:latin typeface="a견고딕" pitchFamily="18" charset="-127"/>
              <a:ea typeface="a견고딕" pitchFamily="18" charset="-127"/>
            </a:endParaRPr>
          </a:p>
        </p:txBody>
      </p:sp>
      <p:cxnSp>
        <p:nvCxnSpPr>
          <p:cNvPr id="98" name="직선 연결선 97">
            <a:extLst>
              <a:ext uri="{FF2B5EF4-FFF2-40B4-BE49-F238E27FC236}">
                <a16:creationId xmlns:a16="http://schemas.microsoft.com/office/drawing/2014/main" id="{D2A1AB9F-7614-4336-AC6B-EA3970474BE8}"/>
              </a:ext>
            </a:extLst>
          </p:cNvPr>
          <p:cNvCxnSpPr>
            <a:stCxn id="97" idx="3"/>
          </p:cNvCxnSpPr>
          <p:nvPr/>
        </p:nvCxnSpPr>
        <p:spPr>
          <a:xfrm>
            <a:off x="2832037" y="5002307"/>
            <a:ext cx="1137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직사각형 99">
            <a:extLst>
              <a:ext uri="{FF2B5EF4-FFF2-40B4-BE49-F238E27FC236}">
                <a16:creationId xmlns:a16="http://schemas.microsoft.com/office/drawing/2014/main" id="{C61805C6-03AA-48EC-893E-460528E98BC0}"/>
              </a:ext>
            </a:extLst>
          </p:cNvPr>
          <p:cNvSpPr/>
          <p:nvPr/>
        </p:nvSpPr>
        <p:spPr>
          <a:xfrm>
            <a:off x="2504728" y="5523293"/>
            <a:ext cx="327309" cy="4027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a견고딕" pitchFamily="18" charset="-127"/>
                <a:ea typeface="a견고딕" pitchFamily="18" charset="-127"/>
              </a:rPr>
              <a:t>07</a:t>
            </a:r>
            <a:endParaRPr lang="ko-KR" altLang="en-US" sz="1000" dirty="0">
              <a:ln>
                <a:solidFill>
                  <a:schemeClr val="accent1">
                    <a:alpha val="0"/>
                  </a:schemeClr>
                </a:solidFill>
              </a:ln>
              <a:latin typeface="a견고딕" pitchFamily="18" charset="-127"/>
              <a:ea typeface="a견고딕" pitchFamily="18" charset="-127"/>
            </a:endParaRPr>
          </a:p>
        </p:txBody>
      </p:sp>
      <p:cxnSp>
        <p:nvCxnSpPr>
          <p:cNvPr id="101" name="직선 연결선 100">
            <a:extLst>
              <a:ext uri="{FF2B5EF4-FFF2-40B4-BE49-F238E27FC236}">
                <a16:creationId xmlns:a16="http://schemas.microsoft.com/office/drawing/2014/main" id="{EC27BF9F-A1D4-4422-8C4D-AD08ACB16F6D}"/>
              </a:ext>
            </a:extLst>
          </p:cNvPr>
          <p:cNvCxnSpPr>
            <a:stCxn id="100" idx="3"/>
          </p:cNvCxnSpPr>
          <p:nvPr/>
        </p:nvCxnSpPr>
        <p:spPr>
          <a:xfrm>
            <a:off x="2832037" y="5724693"/>
            <a:ext cx="1137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5514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6FE16B80-B80C-44FC-9790-2B7A78E1C1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39" t="15526" b="3162"/>
          <a:stretch/>
        </p:blipFill>
        <p:spPr>
          <a:xfrm>
            <a:off x="0" y="0"/>
            <a:ext cx="12202493" cy="6858000"/>
          </a:xfrm>
          <a:prstGeom prst="rect">
            <a:avLst/>
          </a:prstGeom>
        </p:spPr>
      </p:pic>
      <p:grpSp>
        <p:nvGrpSpPr>
          <p:cNvPr id="10" name="그룹 9"/>
          <p:cNvGrpSpPr/>
          <p:nvPr/>
        </p:nvGrpSpPr>
        <p:grpSpPr>
          <a:xfrm>
            <a:off x="0" y="-1"/>
            <a:ext cx="12192000" cy="865685"/>
            <a:chOff x="0" y="-1"/>
            <a:chExt cx="12192000" cy="865685"/>
          </a:xfrm>
        </p:grpSpPr>
        <p:sp>
          <p:nvSpPr>
            <p:cNvPr id="7" name="직사각형 6"/>
            <p:cNvSpPr/>
            <p:nvPr/>
          </p:nvSpPr>
          <p:spPr>
            <a:xfrm>
              <a:off x="0" y="1588"/>
              <a:ext cx="2504728" cy="864096"/>
            </a:xfrm>
            <a:custGeom>
              <a:avLst/>
              <a:gdLst>
                <a:gd name="connsiteX0" fmla="*/ 0 w 1296144"/>
                <a:gd name="connsiteY0" fmla="*/ 0 h 864096"/>
                <a:gd name="connsiteX1" fmla="*/ 1296144 w 1296144"/>
                <a:gd name="connsiteY1" fmla="*/ 0 h 864096"/>
                <a:gd name="connsiteX2" fmla="*/ 1296144 w 1296144"/>
                <a:gd name="connsiteY2" fmla="*/ 864096 h 864096"/>
                <a:gd name="connsiteX3" fmla="*/ 0 w 1296144"/>
                <a:gd name="connsiteY3" fmla="*/ 864096 h 864096"/>
                <a:gd name="connsiteX4" fmla="*/ 0 w 1296144"/>
                <a:gd name="connsiteY4" fmla="*/ 0 h 864096"/>
                <a:gd name="connsiteX0" fmla="*/ 0 w 1753344"/>
                <a:gd name="connsiteY0" fmla="*/ 12700 h 876796"/>
                <a:gd name="connsiteX1" fmla="*/ 1753344 w 1753344"/>
                <a:gd name="connsiteY1" fmla="*/ 0 h 876796"/>
                <a:gd name="connsiteX2" fmla="*/ 1296144 w 1753344"/>
                <a:gd name="connsiteY2" fmla="*/ 876796 h 876796"/>
                <a:gd name="connsiteX3" fmla="*/ 0 w 1753344"/>
                <a:gd name="connsiteY3" fmla="*/ 876796 h 876796"/>
                <a:gd name="connsiteX4" fmla="*/ 0 w 1753344"/>
                <a:gd name="connsiteY4" fmla="*/ 12700 h 876796"/>
                <a:gd name="connsiteX0" fmla="*/ 0 w 1775569"/>
                <a:gd name="connsiteY0" fmla="*/ 0 h 864096"/>
                <a:gd name="connsiteX1" fmla="*/ 1775569 w 1775569"/>
                <a:gd name="connsiteY1" fmla="*/ 12700 h 864096"/>
                <a:gd name="connsiteX2" fmla="*/ 1296144 w 1775569"/>
                <a:gd name="connsiteY2" fmla="*/ 864096 h 864096"/>
                <a:gd name="connsiteX3" fmla="*/ 0 w 1775569"/>
                <a:gd name="connsiteY3" fmla="*/ 864096 h 864096"/>
                <a:gd name="connsiteX4" fmla="*/ 0 w 1775569"/>
                <a:gd name="connsiteY4" fmla="*/ 0 h 864096"/>
                <a:gd name="connsiteX0" fmla="*/ 0 w 1781919"/>
                <a:gd name="connsiteY0" fmla="*/ 0 h 864096"/>
                <a:gd name="connsiteX1" fmla="*/ 1781919 w 1781919"/>
                <a:gd name="connsiteY1" fmla="*/ 3175 h 864096"/>
                <a:gd name="connsiteX2" fmla="*/ 1296144 w 1781919"/>
                <a:gd name="connsiteY2" fmla="*/ 864096 h 864096"/>
                <a:gd name="connsiteX3" fmla="*/ 0 w 1781919"/>
                <a:gd name="connsiteY3" fmla="*/ 864096 h 864096"/>
                <a:gd name="connsiteX4" fmla="*/ 0 w 1781919"/>
                <a:gd name="connsiteY4" fmla="*/ 0 h 864096"/>
                <a:gd name="connsiteX0" fmla="*/ 0 w 1765250"/>
                <a:gd name="connsiteY0" fmla="*/ 0 h 864096"/>
                <a:gd name="connsiteX1" fmla="*/ 1765250 w 1765250"/>
                <a:gd name="connsiteY1" fmla="*/ 794 h 864096"/>
                <a:gd name="connsiteX2" fmla="*/ 1296144 w 1765250"/>
                <a:gd name="connsiteY2" fmla="*/ 864096 h 864096"/>
                <a:gd name="connsiteX3" fmla="*/ 0 w 1765250"/>
                <a:gd name="connsiteY3" fmla="*/ 864096 h 864096"/>
                <a:gd name="connsiteX4" fmla="*/ 0 w 1765250"/>
                <a:gd name="connsiteY4" fmla="*/ 0 h 864096"/>
                <a:gd name="connsiteX0" fmla="*/ 0 w 1762869"/>
                <a:gd name="connsiteY0" fmla="*/ 1587 h 865683"/>
                <a:gd name="connsiteX1" fmla="*/ 1762869 w 1762869"/>
                <a:gd name="connsiteY1" fmla="*/ 0 h 865683"/>
                <a:gd name="connsiteX2" fmla="*/ 1296144 w 1762869"/>
                <a:gd name="connsiteY2" fmla="*/ 865683 h 865683"/>
                <a:gd name="connsiteX3" fmla="*/ 0 w 1762869"/>
                <a:gd name="connsiteY3" fmla="*/ 865683 h 865683"/>
                <a:gd name="connsiteX4" fmla="*/ 0 w 1762869"/>
                <a:gd name="connsiteY4" fmla="*/ 1587 h 865683"/>
                <a:gd name="connsiteX0" fmla="*/ 0 w 1661927"/>
                <a:gd name="connsiteY0" fmla="*/ 0 h 864096"/>
                <a:gd name="connsiteX1" fmla="*/ 1661927 w 1661927"/>
                <a:gd name="connsiteY1" fmla="*/ 28893 h 864096"/>
                <a:gd name="connsiteX2" fmla="*/ 1296144 w 1661927"/>
                <a:gd name="connsiteY2" fmla="*/ 864096 h 864096"/>
                <a:gd name="connsiteX3" fmla="*/ 0 w 1661927"/>
                <a:gd name="connsiteY3" fmla="*/ 864096 h 864096"/>
                <a:gd name="connsiteX4" fmla="*/ 0 w 1661927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927" h="864096">
                  <a:moveTo>
                    <a:pt x="0" y="0"/>
                  </a:moveTo>
                  <a:lnTo>
                    <a:pt x="1661927" y="28893"/>
                  </a:lnTo>
                  <a:lnTo>
                    <a:pt x="1296144" y="864096"/>
                  </a:lnTo>
                  <a:lnTo>
                    <a:pt x="0" y="8640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rgbClr val="4F6E3A"/>
                </a:solidFill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0" y="-1"/>
              <a:ext cx="12192000" cy="133227"/>
            </a:xfrm>
            <a:prstGeom prst="rect">
              <a:avLst/>
            </a:pr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4F6E3A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0" y="6761748"/>
            <a:ext cx="12143874" cy="96252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sp>
        <p:nvSpPr>
          <p:cNvPr id="16" name="슬라이드 번호 개체 틀 3"/>
          <p:cNvSpPr txBox="1">
            <a:spLocks/>
          </p:cNvSpPr>
          <p:nvPr/>
        </p:nvSpPr>
        <p:spPr>
          <a:xfrm>
            <a:off x="1343472" y="6448252"/>
            <a:ext cx="576064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700" kern="120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schemeClr val="bg1">
                    <a:lumMod val="50000"/>
                  </a:schemeClr>
                </a:solidFill>
                <a:latin typeface="a세고딕" pitchFamily="18" charset="-127"/>
                <a:ea typeface="a세고딕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C36A70-58F5-4647-A781-1A9F41312A74}" type="slidenum">
              <a:rPr lang="ko-KR" altLang="en-US" sz="1000">
                <a:solidFill>
                  <a:schemeClr val="bg1"/>
                </a:solidFill>
                <a:latin typeface="a중고딕" pitchFamily="18" charset="-127"/>
                <a:ea typeface="a중고딕" pitchFamily="18" charset="-127"/>
              </a:rPr>
              <a:pPr/>
              <a:t>5</a:t>
            </a:fld>
            <a:endParaRPr lang="ko-KR" altLang="en-US" dirty="0">
              <a:solidFill>
                <a:schemeClr val="bg1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938542-8DF6-40D1-9327-CC5931800B2C}"/>
              </a:ext>
            </a:extLst>
          </p:cNvPr>
          <p:cNvSpPr txBox="1"/>
          <p:nvPr/>
        </p:nvSpPr>
        <p:spPr>
          <a:xfrm>
            <a:off x="341599" y="133226"/>
            <a:ext cx="1427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</a:rPr>
              <a:t>LOGO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CE401126-FB00-4BEE-81C5-7A676BB516C7}"/>
              </a:ext>
            </a:extLst>
          </p:cNvPr>
          <p:cNvGrpSpPr/>
          <p:nvPr/>
        </p:nvGrpSpPr>
        <p:grpSpPr>
          <a:xfrm>
            <a:off x="6457635" y="2115260"/>
            <a:ext cx="5215724" cy="2627480"/>
            <a:chOff x="2820182" y="2230787"/>
            <a:chExt cx="4018186" cy="2627480"/>
          </a:xfrm>
        </p:grpSpPr>
        <p:sp>
          <p:nvSpPr>
            <p:cNvPr id="22" name="대각선 방향의 모서리가 잘린 사각형 30">
              <a:extLst>
                <a:ext uri="{FF2B5EF4-FFF2-40B4-BE49-F238E27FC236}">
                  <a16:creationId xmlns:a16="http://schemas.microsoft.com/office/drawing/2014/main" id="{BF2C08B8-5D04-437E-BF52-08C7EBBA80CE}"/>
                </a:ext>
              </a:extLst>
            </p:cNvPr>
            <p:cNvSpPr/>
            <p:nvPr/>
          </p:nvSpPr>
          <p:spPr>
            <a:xfrm>
              <a:off x="3013257" y="2498691"/>
              <a:ext cx="3632037" cy="2160240"/>
            </a:xfrm>
            <a:prstGeom prst="snip2DiagRect">
              <a:avLst>
                <a:gd name="adj1" fmla="val 18566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540641A-02E6-4963-B468-37B92D0BD75E}"/>
                </a:ext>
              </a:extLst>
            </p:cNvPr>
            <p:cNvSpPr txBox="1"/>
            <p:nvPr/>
          </p:nvSpPr>
          <p:spPr>
            <a:xfrm>
              <a:off x="3728864" y="2849614"/>
              <a:ext cx="243186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32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000000 </a:t>
              </a:r>
              <a:r>
                <a:rPr lang="ko-KR" altLang="en-US" sz="32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지원 센터</a:t>
              </a:r>
              <a:endParaRPr lang="en-US" altLang="ko-KR" sz="32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188422E2-8E8A-4A78-83CF-81425481018A}"/>
                </a:ext>
              </a:extLst>
            </p:cNvPr>
            <p:cNvSpPr/>
            <p:nvPr/>
          </p:nvSpPr>
          <p:spPr>
            <a:xfrm>
              <a:off x="3201955" y="2818836"/>
              <a:ext cx="57579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36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II.</a:t>
              </a:r>
              <a:endParaRPr lang="ko-KR" altLang="en-US" sz="3600" b="1" dirty="0"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702987E-5B5B-4E75-B826-9DAD2535DB70}"/>
                </a:ext>
              </a:extLst>
            </p:cNvPr>
            <p:cNvSpPr txBox="1"/>
            <p:nvPr/>
          </p:nvSpPr>
          <p:spPr>
            <a:xfrm>
              <a:off x="3782435" y="3558981"/>
              <a:ext cx="159210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설립목적</a:t>
              </a:r>
            </a:p>
            <a:p>
              <a:pPr marL="228600" indent="-2286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주요사업 내용</a:t>
              </a:r>
            </a:p>
            <a:p>
              <a:pPr marL="228600" indent="-2286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조직도</a:t>
              </a:r>
            </a:p>
          </p:txBody>
        </p: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ACC69D6A-090A-406B-9AE6-F74DF737F938}"/>
                </a:ext>
              </a:extLst>
            </p:cNvPr>
            <p:cNvCxnSpPr/>
            <p:nvPr/>
          </p:nvCxnSpPr>
          <p:spPr>
            <a:xfrm flipV="1">
              <a:off x="2820182" y="2230787"/>
              <a:ext cx="725769" cy="931495"/>
            </a:xfrm>
            <a:prstGeom prst="line">
              <a:avLst/>
            </a:prstGeom>
            <a:ln w="38100" cap="rnd">
              <a:solidFill>
                <a:srgbClr val="4F6E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5F158CDB-FE25-40CF-9B5A-29A653A334DA}"/>
                </a:ext>
              </a:extLst>
            </p:cNvPr>
            <p:cNvCxnSpPr/>
            <p:nvPr/>
          </p:nvCxnSpPr>
          <p:spPr>
            <a:xfrm flipV="1">
              <a:off x="6195433" y="4052518"/>
              <a:ext cx="642935" cy="805749"/>
            </a:xfrm>
            <a:prstGeom prst="line">
              <a:avLst/>
            </a:prstGeom>
            <a:ln w="38100" cap="rnd">
              <a:solidFill>
                <a:srgbClr val="4F6E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15941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41599" y="980728"/>
            <a:ext cx="2182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III.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 00000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지원센터</a:t>
            </a:r>
            <a:endParaRPr lang="en-US" altLang="ko-KR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견고딕" pitchFamily="18" charset="-127"/>
              <a:ea typeface="a견고딕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7892" y="1302209"/>
            <a:ext cx="1552028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rPr>
              <a:t>설립목적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중고딕" pitchFamily="18" charset="-127"/>
              <a:ea typeface="a중고딕" pitchFamily="18" charset="-127"/>
              <a:cs typeface="조선일보명조" panose="02030304000000000000" pitchFamily="18" charset="-127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주요사업 내용</a:t>
            </a:r>
            <a:endParaRPr lang="en-US" altLang="ko-KR" sz="1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a세고딕" pitchFamily="18" charset="-127"/>
              <a:ea typeface="a세고딕" pitchFamily="18" charset="-127"/>
              <a:cs typeface="조선일보명조" panose="02030304000000000000" pitchFamily="18" charset="-127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조직도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a세고딕" pitchFamily="18" charset="-127"/>
              <a:ea typeface="a세고딕" pitchFamily="18" charset="-127"/>
              <a:cs typeface="조선일보명조" panose="02030304000000000000" pitchFamily="18" charset="-127"/>
            </a:endParaRPr>
          </a:p>
        </p:txBody>
      </p: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EF8DE2B4-6C22-4209-A332-6DFB4D73D416}"/>
              </a:ext>
            </a:extLst>
          </p:cNvPr>
          <p:cNvGrpSpPr/>
          <p:nvPr/>
        </p:nvGrpSpPr>
        <p:grpSpPr>
          <a:xfrm>
            <a:off x="0" y="-1"/>
            <a:ext cx="12192000" cy="865685"/>
            <a:chOff x="0" y="-1"/>
            <a:chExt cx="12192000" cy="865685"/>
          </a:xfrm>
        </p:grpSpPr>
        <p:sp>
          <p:nvSpPr>
            <p:cNvPr id="48" name="직사각형 6">
              <a:extLst>
                <a:ext uri="{FF2B5EF4-FFF2-40B4-BE49-F238E27FC236}">
                  <a16:creationId xmlns:a16="http://schemas.microsoft.com/office/drawing/2014/main" id="{42B71C09-01EB-470F-87B0-A4D294AE527F}"/>
                </a:ext>
              </a:extLst>
            </p:cNvPr>
            <p:cNvSpPr/>
            <p:nvPr/>
          </p:nvSpPr>
          <p:spPr>
            <a:xfrm>
              <a:off x="0" y="1588"/>
              <a:ext cx="2504728" cy="864096"/>
            </a:xfrm>
            <a:custGeom>
              <a:avLst/>
              <a:gdLst>
                <a:gd name="connsiteX0" fmla="*/ 0 w 1296144"/>
                <a:gd name="connsiteY0" fmla="*/ 0 h 864096"/>
                <a:gd name="connsiteX1" fmla="*/ 1296144 w 1296144"/>
                <a:gd name="connsiteY1" fmla="*/ 0 h 864096"/>
                <a:gd name="connsiteX2" fmla="*/ 1296144 w 1296144"/>
                <a:gd name="connsiteY2" fmla="*/ 864096 h 864096"/>
                <a:gd name="connsiteX3" fmla="*/ 0 w 1296144"/>
                <a:gd name="connsiteY3" fmla="*/ 864096 h 864096"/>
                <a:gd name="connsiteX4" fmla="*/ 0 w 1296144"/>
                <a:gd name="connsiteY4" fmla="*/ 0 h 864096"/>
                <a:gd name="connsiteX0" fmla="*/ 0 w 1753344"/>
                <a:gd name="connsiteY0" fmla="*/ 12700 h 876796"/>
                <a:gd name="connsiteX1" fmla="*/ 1753344 w 1753344"/>
                <a:gd name="connsiteY1" fmla="*/ 0 h 876796"/>
                <a:gd name="connsiteX2" fmla="*/ 1296144 w 1753344"/>
                <a:gd name="connsiteY2" fmla="*/ 876796 h 876796"/>
                <a:gd name="connsiteX3" fmla="*/ 0 w 1753344"/>
                <a:gd name="connsiteY3" fmla="*/ 876796 h 876796"/>
                <a:gd name="connsiteX4" fmla="*/ 0 w 1753344"/>
                <a:gd name="connsiteY4" fmla="*/ 12700 h 876796"/>
                <a:gd name="connsiteX0" fmla="*/ 0 w 1775569"/>
                <a:gd name="connsiteY0" fmla="*/ 0 h 864096"/>
                <a:gd name="connsiteX1" fmla="*/ 1775569 w 1775569"/>
                <a:gd name="connsiteY1" fmla="*/ 12700 h 864096"/>
                <a:gd name="connsiteX2" fmla="*/ 1296144 w 1775569"/>
                <a:gd name="connsiteY2" fmla="*/ 864096 h 864096"/>
                <a:gd name="connsiteX3" fmla="*/ 0 w 1775569"/>
                <a:gd name="connsiteY3" fmla="*/ 864096 h 864096"/>
                <a:gd name="connsiteX4" fmla="*/ 0 w 1775569"/>
                <a:gd name="connsiteY4" fmla="*/ 0 h 864096"/>
                <a:gd name="connsiteX0" fmla="*/ 0 w 1781919"/>
                <a:gd name="connsiteY0" fmla="*/ 0 h 864096"/>
                <a:gd name="connsiteX1" fmla="*/ 1781919 w 1781919"/>
                <a:gd name="connsiteY1" fmla="*/ 3175 h 864096"/>
                <a:gd name="connsiteX2" fmla="*/ 1296144 w 1781919"/>
                <a:gd name="connsiteY2" fmla="*/ 864096 h 864096"/>
                <a:gd name="connsiteX3" fmla="*/ 0 w 1781919"/>
                <a:gd name="connsiteY3" fmla="*/ 864096 h 864096"/>
                <a:gd name="connsiteX4" fmla="*/ 0 w 1781919"/>
                <a:gd name="connsiteY4" fmla="*/ 0 h 864096"/>
                <a:gd name="connsiteX0" fmla="*/ 0 w 1765250"/>
                <a:gd name="connsiteY0" fmla="*/ 0 h 864096"/>
                <a:gd name="connsiteX1" fmla="*/ 1765250 w 1765250"/>
                <a:gd name="connsiteY1" fmla="*/ 794 h 864096"/>
                <a:gd name="connsiteX2" fmla="*/ 1296144 w 1765250"/>
                <a:gd name="connsiteY2" fmla="*/ 864096 h 864096"/>
                <a:gd name="connsiteX3" fmla="*/ 0 w 1765250"/>
                <a:gd name="connsiteY3" fmla="*/ 864096 h 864096"/>
                <a:gd name="connsiteX4" fmla="*/ 0 w 1765250"/>
                <a:gd name="connsiteY4" fmla="*/ 0 h 864096"/>
                <a:gd name="connsiteX0" fmla="*/ 0 w 1762869"/>
                <a:gd name="connsiteY0" fmla="*/ 1587 h 865683"/>
                <a:gd name="connsiteX1" fmla="*/ 1762869 w 1762869"/>
                <a:gd name="connsiteY1" fmla="*/ 0 h 865683"/>
                <a:gd name="connsiteX2" fmla="*/ 1296144 w 1762869"/>
                <a:gd name="connsiteY2" fmla="*/ 865683 h 865683"/>
                <a:gd name="connsiteX3" fmla="*/ 0 w 1762869"/>
                <a:gd name="connsiteY3" fmla="*/ 865683 h 865683"/>
                <a:gd name="connsiteX4" fmla="*/ 0 w 1762869"/>
                <a:gd name="connsiteY4" fmla="*/ 1587 h 865683"/>
                <a:gd name="connsiteX0" fmla="*/ 0 w 1661927"/>
                <a:gd name="connsiteY0" fmla="*/ 0 h 864096"/>
                <a:gd name="connsiteX1" fmla="*/ 1661927 w 1661927"/>
                <a:gd name="connsiteY1" fmla="*/ 28893 h 864096"/>
                <a:gd name="connsiteX2" fmla="*/ 1296144 w 1661927"/>
                <a:gd name="connsiteY2" fmla="*/ 864096 h 864096"/>
                <a:gd name="connsiteX3" fmla="*/ 0 w 1661927"/>
                <a:gd name="connsiteY3" fmla="*/ 864096 h 864096"/>
                <a:gd name="connsiteX4" fmla="*/ 0 w 1661927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927" h="864096">
                  <a:moveTo>
                    <a:pt x="0" y="0"/>
                  </a:moveTo>
                  <a:lnTo>
                    <a:pt x="1661927" y="28893"/>
                  </a:lnTo>
                  <a:lnTo>
                    <a:pt x="1296144" y="864096"/>
                  </a:lnTo>
                  <a:lnTo>
                    <a:pt x="0" y="8640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rgbClr val="4F6E3A"/>
                </a:solidFill>
              </a:endParaRPr>
            </a:p>
          </p:txBody>
        </p:sp>
        <p:sp>
          <p:nvSpPr>
            <p:cNvPr id="49" name="직사각형 48">
              <a:extLst>
                <a:ext uri="{FF2B5EF4-FFF2-40B4-BE49-F238E27FC236}">
                  <a16:creationId xmlns:a16="http://schemas.microsoft.com/office/drawing/2014/main" id="{C4CDDCB7-C3CF-4097-8C6D-7857D8000848}"/>
                </a:ext>
              </a:extLst>
            </p:cNvPr>
            <p:cNvSpPr/>
            <p:nvPr/>
          </p:nvSpPr>
          <p:spPr>
            <a:xfrm>
              <a:off x="0" y="-1"/>
              <a:ext cx="12192000" cy="133227"/>
            </a:xfrm>
            <a:prstGeom prst="rect">
              <a:avLst/>
            </a:pr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4F6E3A"/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5BCAA71D-9017-4672-8644-2261087FAF1B}"/>
              </a:ext>
            </a:extLst>
          </p:cNvPr>
          <p:cNvSpPr txBox="1"/>
          <p:nvPr/>
        </p:nvSpPr>
        <p:spPr>
          <a:xfrm>
            <a:off x="341599" y="133226"/>
            <a:ext cx="1427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</a:rPr>
              <a:t>LOGO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A4924B9B-348E-46B8-A250-CA17B7D9A4F7}"/>
              </a:ext>
            </a:extLst>
          </p:cNvPr>
          <p:cNvSpPr/>
          <p:nvPr/>
        </p:nvSpPr>
        <p:spPr>
          <a:xfrm>
            <a:off x="0" y="6761748"/>
            <a:ext cx="12143874" cy="96252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pic>
        <p:nvPicPr>
          <p:cNvPr id="37" name="그림 36" descr="사람, 실내이(가) 표시된 사진&#10;&#10;매우 높은 신뢰도로 생성된 설명">
            <a:extLst>
              <a:ext uri="{FF2B5EF4-FFF2-40B4-BE49-F238E27FC236}">
                <a16:creationId xmlns:a16="http://schemas.microsoft.com/office/drawing/2014/main" id="{0491D6AE-DE8A-422D-81E6-8EF21118D0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347" y="1492282"/>
            <a:ext cx="3365227" cy="224348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그림 37" descr="노트북, 테이블, 컴퓨터, 앉아있는이(가) 표시된 사진&#10;&#10;매우 높은 신뢰도로 생성된 설명">
            <a:extLst>
              <a:ext uri="{FF2B5EF4-FFF2-40B4-BE49-F238E27FC236}">
                <a16:creationId xmlns:a16="http://schemas.microsoft.com/office/drawing/2014/main" id="{ABE57E9B-7D7F-4AD5-A0BC-E3BE440CCD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4347" y="4030765"/>
            <a:ext cx="3365227" cy="223296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그림 38" descr="실내, 노트북, 테이블, 컴퓨터이(가) 표시된 사진&#10;&#10;매우 높은 신뢰도로 생성된 설명">
            <a:extLst>
              <a:ext uri="{FF2B5EF4-FFF2-40B4-BE49-F238E27FC236}">
                <a16:creationId xmlns:a16="http://schemas.microsoft.com/office/drawing/2014/main" id="{F694A35E-5D93-4EB4-99E6-DE2336F94A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973" y="1492282"/>
            <a:ext cx="3365228" cy="2243485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그림 39" descr="원격, 실내, 제어, 소파이(가) 표시된 사진&#10;&#10;매우 높은 신뢰도로 생성된 설명">
            <a:extLst>
              <a:ext uri="{FF2B5EF4-FFF2-40B4-BE49-F238E27FC236}">
                <a16:creationId xmlns:a16="http://schemas.microsoft.com/office/drawing/2014/main" id="{22F2BEAA-6C44-46F0-A833-5CFCD2AF26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973" y="4030765"/>
            <a:ext cx="3349452" cy="223296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1" name="사각형: 둥근 모서리 40">
            <a:extLst>
              <a:ext uri="{FF2B5EF4-FFF2-40B4-BE49-F238E27FC236}">
                <a16:creationId xmlns:a16="http://schemas.microsoft.com/office/drawing/2014/main" id="{ACDADF4E-08CA-47B4-AE37-250909C15A16}"/>
              </a:ext>
            </a:extLst>
          </p:cNvPr>
          <p:cNvSpPr/>
          <p:nvPr/>
        </p:nvSpPr>
        <p:spPr>
          <a:xfrm>
            <a:off x="2380557" y="3460534"/>
            <a:ext cx="4292806" cy="311492"/>
          </a:xfrm>
          <a:prstGeom prst="roundRect">
            <a:avLst>
              <a:gd name="adj" fmla="val 50000"/>
            </a:avLst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sp>
        <p:nvSpPr>
          <p:cNvPr id="42" name="사각형: 둥근 모서리 41">
            <a:extLst>
              <a:ext uri="{FF2B5EF4-FFF2-40B4-BE49-F238E27FC236}">
                <a16:creationId xmlns:a16="http://schemas.microsoft.com/office/drawing/2014/main" id="{9A42DC6E-F7BC-4117-9EBD-B6F99EC7C3D4}"/>
              </a:ext>
            </a:extLst>
          </p:cNvPr>
          <p:cNvSpPr/>
          <p:nvPr/>
        </p:nvSpPr>
        <p:spPr>
          <a:xfrm>
            <a:off x="7251184" y="3460534"/>
            <a:ext cx="4292806" cy="311492"/>
          </a:xfrm>
          <a:prstGeom prst="roundRect">
            <a:avLst>
              <a:gd name="adj" fmla="val 50000"/>
            </a:avLst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sp>
        <p:nvSpPr>
          <p:cNvPr id="43" name="사각형: 둥근 모서리 42">
            <a:extLst>
              <a:ext uri="{FF2B5EF4-FFF2-40B4-BE49-F238E27FC236}">
                <a16:creationId xmlns:a16="http://schemas.microsoft.com/office/drawing/2014/main" id="{88F6ECEE-4CB9-4F73-8CE1-FA918A6F2598}"/>
              </a:ext>
            </a:extLst>
          </p:cNvPr>
          <p:cNvSpPr/>
          <p:nvPr/>
        </p:nvSpPr>
        <p:spPr>
          <a:xfrm>
            <a:off x="2380557" y="6002804"/>
            <a:ext cx="4292806" cy="311492"/>
          </a:xfrm>
          <a:prstGeom prst="roundRect">
            <a:avLst>
              <a:gd name="adj" fmla="val 50000"/>
            </a:avLst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sp>
        <p:nvSpPr>
          <p:cNvPr id="44" name="사각형: 둥근 모서리 43">
            <a:extLst>
              <a:ext uri="{FF2B5EF4-FFF2-40B4-BE49-F238E27FC236}">
                <a16:creationId xmlns:a16="http://schemas.microsoft.com/office/drawing/2014/main" id="{482CDDA4-ECDF-424B-9B5C-1E0816A705CC}"/>
              </a:ext>
            </a:extLst>
          </p:cNvPr>
          <p:cNvSpPr/>
          <p:nvPr/>
        </p:nvSpPr>
        <p:spPr>
          <a:xfrm>
            <a:off x="7251184" y="6002804"/>
            <a:ext cx="4292806" cy="311492"/>
          </a:xfrm>
          <a:prstGeom prst="roundRect">
            <a:avLst>
              <a:gd name="adj" fmla="val 50000"/>
            </a:avLst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7B99ADF-D9C8-4CE9-8FC1-1B300DBFAF7C}"/>
              </a:ext>
            </a:extLst>
          </p:cNvPr>
          <p:cNvSpPr txBox="1"/>
          <p:nvPr/>
        </p:nvSpPr>
        <p:spPr>
          <a:xfrm>
            <a:off x="3461603" y="3444799"/>
            <a:ext cx="21307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1.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스마트기기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000000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E5DE571-428C-45D3-B341-B6AD015041EC}"/>
              </a:ext>
            </a:extLst>
          </p:cNvPr>
          <p:cNvSpPr txBox="1"/>
          <p:nvPr/>
        </p:nvSpPr>
        <p:spPr>
          <a:xfrm>
            <a:off x="7926798" y="3444799"/>
            <a:ext cx="2925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2.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스마트기기를 활용한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000000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5D1674B-03A5-4FFF-B8DD-63B3262BD059}"/>
              </a:ext>
            </a:extLst>
          </p:cNvPr>
          <p:cNvSpPr txBox="1"/>
          <p:nvPr/>
        </p:nvSpPr>
        <p:spPr>
          <a:xfrm>
            <a:off x="3275657" y="5987070"/>
            <a:ext cx="2502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3.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스마트기기와의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000000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E385326-A130-4C91-A2CF-CAA6C646E7C9}"/>
              </a:ext>
            </a:extLst>
          </p:cNvPr>
          <p:cNvSpPr txBox="1"/>
          <p:nvPr/>
        </p:nvSpPr>
        <p:spPr>
          <a:xfrm>
            <a:off x="7926798" y="5987070"/>
            <a:ext cx="2925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4.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스마트기기 자유로운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000000</a:t>
            </a:r>
            <a:endParaRPr lang="ko-KR" altLang="en-US" sz="16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59719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 descr="기차, 트랙, 플랫폼, 하늘이(가) 표시된 사진&#10;&#10;매우 높은 신뢰도로 생성된 설명">
            <a:extLst>
              <a:ext uri="{FF2B5EF4-FFF2-40B4-BE49-F238E27FC236}">
                <a16:creationId xmlns:a16="http://schemas.microsoft.com/office/drawing/2014/main" id="{6FE16B80-B80C-44FC-9790-2B7A78E1C1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827" b="2687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그룹 9"/>
          <p:cNvGrpSpPr/>
          <p:nvPr/>
        </p:nvGrpSpPr>
        <p:grpSpPr>
          <a:xfrm>
            <a:off x="0" y="-1"/>
            <a:ext cx="12192000" cy="865685"/>
            <a:chOff x="0" y="-1"/>
            <a:chExt cx="12192000" cy="865685"/>
          </a:xfrm>
        </p:grpSpPr>
        <p:sp>
          <p:nvSpPr>
            <p:cNvPr id="7" name="직사각형 6"/>
            <p:cNvSpPr/>
            <p:nvPr/>
          </p:nvSpPr>
          <p:spPr>
            <a:xfrm>
              <a:off x="0" y="1588"/>
              <a:ext cx="2504728" cy="864096"/>
            </a:xfrm>
            <a:custGeom>
              <a:avLst/>
              <a:gdLst>
                <a:gd name="connsiteX0" fmla="*/ 0 w 1296144"/>
                <a:gd name="connsiteY0" fmla="*/ 0 h 864096"/>
                <a:gd name="connsiteX1" fmla="*/ 1296144 w 1296144"/>
                <a:gd name="connsiteY1" fmla="*/ 0 h 864096"/>
                <a:gd name="connsiteX2" fmla="*/ 1296144 w 1296144"/>
                <a:gd name="connsiteY2" fmla="*/ 864096 h 864096"/>
                <a:gd name="connsiteX3" fmla="*/ 0 w 1296144"/>
                <a:gd name="connsiteY3" fmla="*/ 864096 h 864096"/>
                <a:gd name="connsiteX4" fmla="*/ 0 w 1296144"/>
                <a:gd name="connsiteY4" fmla="*/ 0 h 864096"/>
                <a:gd name="connsiteX0" fmla="*/ 0 w 1753344"/>
                <a:gd name="connsiteY0" fmla="*/ 12700 h 876796"/>
                <a:gd name="connsiteX1" fmla="*/ 1753344 w 1753344"/>
                <a:gd name="connsiteY1" fmla="*/ 0 h 876796"/>
                <a:gd name="connsiteX2" fmla="*/ 1296144 w 1753344"/>
                <a:gd name="connsiteY2" fmla="*/ 876796 h 876796"/>
                <a:gd name="connsiteX3" fmla="*/ 0 w 1753344"/>
                <a:gd name="connsiteY3" fmla="*/ 876796 h 876796"/>
                <a:gd name="connsiteX4" fmla="*/ 0 w 1753344"/>
                <a:gd name="connsiteY4" fmla="*/ 12700 h 876796"/>
                <a:gd name="connsiteX0" fmla="*/ 0 w 1775569"/>
                <a:gd name="connsiteY0" fmla="*/ 0 h 864096"/>
                <a:gd name="connsiteX1" fmla="*/ 1775569 w 1775569"/>
                <a:gd name="connsiteY1" fmla="*/ 12700 h 864096"/>
                <a:gd name="connsiteX2" fmla="*/ 1296144 w 1775569"/>
                <a:gd name="connsiteY2" fmla="*/ 864096 h 864096"/>
                <a:gd name="connsiteX3" fmla="*/ 0 w 1775569"/>
                <a:gd name="connsiteY3" fmla="*/ 864096 h 864096"/>
                <a:gd name="connsiteX4" fmla="*/ 0 w 1775569"/>
                <a:gd name="connsiteY4" fmla="*/ 0 h 864096"/>
                <a:gd name="connsiteX0" fmla="*/ 0 w 1781919"/>
                <a:gd name="connsiteY0" fmla="*/ 0 h 864096"/>
                <a:gd name="connsiteX1" fmla="*/ 1781919 w 1781919"/>
                <a:gd name="connsiteY1" fmla="*/ 3175 h 864096"/>
                <a:gd name="connsiteX2" fmla="*/ 1296144 w 1781919"/>
                <a:gd name="connsiteY2" fmla="*/ 864096 h 864096"/>
                <a:gd name="connsiteX3" fmla="*/ 0 w 1781919"/>
                <a:gd name="connsiteY3" fmla="*/ 864096 h 864096"/>
                <a:gd name="connsiteX4" fmla="*/ 0 w 1781919"/>
                <a:gd name="connsiteY4" fmla="*/ 0 h 864096"/>
                <a:gd name="connsiteX0" fmla="*/ 0 w 1765250"/>
                <a:gd name="connsiteY0" fmla="*/ 0 h 864096"/>
                <a:gd name="connsiteX1" fmla="*/ 1765250 w 1765250"/>
                <a:gd name="connsiteY1" fmla="*/ 794 h 864096"/>
                <a:gd name="connsiteX2" fmla="*/ 1296144 w 1765250"/>
                <a:gd name="connsiteY2" fmla="*/ 864096 h 864096"/>
                <a:gd name="connsiteX3" fmla="*/ 0 w 1765250"/>
                <a:gd name="connsiteY3" fmla="*/ 864096 h 864096"/>
                <a:gd name="connsiteX4" fmla="*/ 0 w 1765250"/>
                <a:gd name="connsiteY4" fmla="*/ 0 h 864096"/>
                <a:gd name="connsiteX0" fmla="*/ 0 w 1762869"/>
                <a:gd name="connsiteY0" fmla="*/ 1587 h 865683"/>
                <a:gd name="connsiteX1" fmla="*/ 1762869 w 1762869"/>
                <a:gd name="connsiteY1" fmla="*/ 0 h 865683"/>
                <a:gd name="connsiteX2" fmla="*/ 1296144 w 1762869"/>
                <a:gd name="connsiteY2" fmla="*/ 865683 h 865683"/>
                <a:gd name="connsiteX3" fmla="*/ 0 w 1762869"/>
                <a:gd name="connsiteY3" fmla="*/ 865683 h 865683"/>
                <a:gd name="connsiteX4" fmla="*/ 0 w 1762869"/>
                <a:gd name="connsiteY4" fmla="*/ 1587 h 865683"/>
                <a:gd name="connsiteX0" fmla="*/ 0 w 1661927"/>
                <a:gd name="connsiteY0" fmla="*/ 0 h 864096"/>
                <a:gd name="connsiteX1" fmla="*/ 1661927 w 1661927"/>
                <a:gd name="connsiteY1" fmla="*/ 28893 h 864096"/>
                <a:gd name="connsiteX2" fmla="*/ 1296144 w 1661927"/>
                <a:gd name="connsiteY2" fmla="*/ 864096 h 864096"/>
                <a:gd name="connsiteX3" fmla="*/ 0 w 1661927"/>
                <a:gd name="connsiteY3" fmla="*/ 864096 h 864096"/>
                <a:gd name="connsiteX4" fmla="*/ 0 w 1661927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927" h="864096">
                  <a:moveTo>
                    <a:pt x="0" y="0"/>
                  </a:moveTo>
                  <a:lnTo>
                    <a:pt x="1661927" y="28893"/>
                  </a:lnTo>
                  <a:lnTo>
                    <a:pt x="1296144" y="864096"/>
                  </a:lnTo>
                  <a:lnTo>
                    <a:pt x="0" y="8640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rgbClr val="4F6E3A"/>
                </a:solidFill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0" y="-1"/>
              <a:ext cx="12192000" cy="133227"/>
            </a:xfrm>
            <a:prstGeom prst="rect">
              <a:avLst/>
            </a:pr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4F6E3A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0" y="6761748"/>
            <a:ext cx="12143874" cy="96252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sp>
        <p:nvSpPr>
          <p:cNvPr id="16" name="슬라이드 번호 개체 틀 3"/>
          <p:cNvSpPr txBox="1">
            <a:spLocks/>
          </p:cNvSpPr>
          <p:nvPr/>
        </p:nvSpPr>
        <p:spPr>
          <a:xfrm>
            <a:off x="1343472" y="6448252"/>
            <a:ext cx="576064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700" kern="120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schemeClr val="bg1">
                    <a:lumMod val="50000"/>
                  </a:schemeClr>
                </a:solidFill>
                <a:latin typeface="a세고딕" pitchFamily="18" charset="-127"/>
                <a:ea typeface="a세고딕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C36A70-58F5-4647-A781-1A9F41312A74}" type="slidenum">
              <a:rPr lang="ko-KR" altLang="en-US" sz="1000">
                <a:solidFill>
                  <a:schemeClr val="bg1"/>
                </a:solidFill>
                <a:latin typeface="a중고딕" pitchFamily="18" charset="-127"/>
                <a:ea typeface="a중고딕" pitchFamily="18" charset="-127"/>
              </a:rPr>
              <a:pPr/>
              <a:t>7</a:t>
            </a:fld>
            <a:endParaRPr lang="ko-KR" altLang="en-US" dirty="0">
              <a:solidFill>
                <a:schemeClr val="bg1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938542-8DF6-40D1-9327-CC5931800B2C}"/>
              </a:ext>
            </a:extLst>
          </p:cNvPr>
          <p:cNvSpPr txBox="1"/>
          <p:nvPr/>
        </p:nvSpPr>
        <p:spPr>
          <a:xfrm>
            <a:off x="341599" y="133226"/>
            <a:ext cx="1427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</a:rPr>
              <a:t>LOGO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  <p:grpSp>
        <p:nvGrpSpPr>
          <p:cNvPr id="17" name="그룹 16">
            <a:extLst>
              <a:ext uri="{FF2B5EF4-FFF2-40B4-BE49-F238E27FC236}">
                <a16:creationId xmlns:a16="http://schemas.microsoft.com/office/drawing/2014/main" id="{6A2BB5BC-40CB-416F-BB19-005779D23958}"/>
              </a:ext>
            </a:extLst>
          </p:cNvPr>
          <p:cNvGrpSpPr/>
          <p:nvPr/>
        </p:nvGrpSpPr>
        <p:grpSpPr>
          <a:xfrm>
            <a:off x="6738400" y="2002350"/>
            <a:ext cx="4360853" cy="2853299"/>
            <a:chOff x="2771031" y="2079803"/>
            <a:chExt cx="4360853" cy="2853299"/>
          </a:xfrm>
        </p:grpSpPr>
        <p:sp>
          <p:nvSpPr>
            <p:cNvPr id="22" name="대각선 방향의 모서리가 잘린 사각형 30">
              <a:extLst>
                <a:ext uri="{FF2B5EF4-FFF2-40B4-BE49-F238E27FC236}">
                  <a16:creationId xmlns:a16="http://schemas.microsoft.com/office/drawing/2014/main" id="{1A313F86-A493-42EA-9D2B-323DC5DE4A28}"/>
                </a:ext>
              </a:extLst>
            </p:cNvPr>
            <p:cNvSpPr/>
            <p:nvPr/>
          </p:nvSpPr>
          <p:spPr>
            <a:xfrm>
              <a:off x="2936776" y="2224993"/>
              <a:ext cx="4032448" cy="2541981"/>
            </a:xfrm>
            <a:prstGeom prst="snip2DiagRect">
              <a:avLst>
                <a:gd name="adj1" fmla="val 18566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A15F726-6A89-4EB3-B6B6-EDE8907E4D24}"/>
                </a:ext>
              </a:extLst>
            </p:cNvPr>
            <p:cNvSpPr txBox="1"/>
            <p:nvPr/>
          </p:nvSpPr>
          <p:spPr>
            <a:xfrm>
              <a:off x="3808259" y="2674398"/>
              <a:ext cx="29803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사업 수행 실적</a:t>
              </a:r>
              <a:endParaRPr lang="en-US" altLang="ko-KR" sz="3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4" name="직사각형 23">
              <a:extLst>
                <a:ext uri="{FF2B5EF4-FFF2-40B4-BE49-F238E27FC236}">
                  <a16:creationId xmlns:a16="http://schemas.microsoft.com/office/drawing/2014/main" id="{4CF98885-1CEB-42FC-B726-4175F85426BE}"/>
                </a:ext>
              </a:extLst>
            </p:cNvPr>
            <p:cNvSpPr/>
            <p:nvPr/>
          </p:nvSpPr>
          <p:spPr>
            <a:xfrm>
              <a:off x="3152800" y="2671319"/>
              <a:ext cx="72327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36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III.</a:t>
              </a:r>
              <a:endParaRPr lang="ko-KR" altLang="en-US" sz="3600" b="1" dirty="0"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49BAC73-A0E8-4E86-A2E5-BEF21BAD90F3}"/>
                </a:ext>
              </a:extLst>
            </p:cNvPr>
            <p:cNvSpPr txBox="1"/>
            <p:nvPr/>
          </p:nvSpPr>
          <p:spPr>
            <a:xfrm>
              <a:off x="3909738" y="3559388"/>
              <a:ext cx="244810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 typeface="+mj-lt"/>
                <a:buAutoNum type="arabicParenR"/>
              </a:pP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000 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프로젝트 운영실적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  <a:p>
              <a:pPr marL="342900" indent="-342900">
                <a:buFont typeface="+mj-lt"/>
                <a:buAutoNum type="arabicParenR"/>
              </a:pPr>
              <a:r>
                <a:rPr lang="en-US" altLang="ko-KR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0000 </a:t>
              </a: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실적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  <a:p>
              <a:pPr marL="342900" indent="-3429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네트워크 운영실적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</p:txBody>
        </p: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5AC0CEB6-5B39-4932-A411-A21742B14CB8}"/>
                </a:ext>
              </a:extLst>
            </p:cNvPr>
            <p:cNvCxnSpPr/>
            <p:nvPr/>
          </p:nvCxnSpPr>
          <p:spPr>
            <a:xfrm flipV="1">
              <a:off x="2771031" y="2079803"/>
              <a:ext cx="801639" cy="792088"/>
            </a:xfrm>
            <a:prstGeom prst="line">
              <a:avLst/>
            </a:prstGeom>
            <a:ln w="38100" cap="rnd">
              <a:solidFill>
                <a:srgbClr val="4F6E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D4589910-A036-425B-91E8-8B09ABBB3925}"/>
                </a:ext>
              </a:extLst>
            </p:cNvPr>
            <p:cNvCxnSpPr/>
            <p:nvPr/>
          </p:nvCxnSpPr>
          <p:spPr>
            <a:xfrm flipV="1">
              <a:off x="6330245" y="4141014"/>
              <a:ext cx="801639" cy="792088"/>
            </a:xfrm>
            <a:prstGeom prst="line">
              <a:avLst/>
            </a:prstGeom>
            <a:ln w="38100" cap="rnd">
              <a:solidFill>
                <a:srgbClr val="4F6E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95760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41599" y="980728"/>
            <a:ext cx="2182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III.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 00000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견고딕" pitchFamily="18" charset="-127"/>
                <a:ea typeface="a견고딕" pitchFamily="18" charset="-127"/>
                <a:cs typeface="조선일보명조" panose="02030304000000000000" pitchFamily="18" charset="-127"/>
              </a:rPr>
              <a:t>지원센터</a:t>
            </a:r>
            <a:endParaRPr lang="en-US" altLang="ko-KR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견고딕" pitchFamily="18" charset="-127"/>
              <a:ea typeface="a견고딕" pitchFamily="18" charset="-127"/>
              <a:cs typeface="조선일보명조" panose="02030304000000000000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7892" y="1302209"/>
            <a:ext cx="1552028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중고딕" pitchFamily="18" charset="-127"/>
                <a:ea typeface="a중고딕" pitchFamily="18" charset="-127"/>
                <a:cs typeface="조선일보명조" panose="02030304000000000000" pitchFamily="18" charset="-127"/>
              </a:rPr>
              <a:t>설립목적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a중고딕" pitchFamily="18" charset="-127"/>
              <a:ea typeface="a중고딕" pitchFamily="18" charset="-127"/>
              <a:cs typeface="조선일보명조" panose="02030304000000000000" pitchFamily="18" charset="-127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주요사업 내용</a:t>
            </a:r>
            <a:endParaRPr lang="en-US" altLang="ko-KR" sz="1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a세고딕" pitchFamily="18" charset="-127"/>
              <a:ea typeface="a세고딕" pitchFamily="18" charset="-127"/>
              <a:cs typeface="조선일보명조" panose="02030304000000000000" pitchFamily="18" charset="-127"/>
            </a:endParaRPr>
          </a:p>
          <a:p>
            <a:pPr marL="228600" indent="-2286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4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세고딕" pitchFamily="18" charset="-127"/>
                <a:ea typeface="a세고딕" pitchFamily="18" charset="-127"/>
                <a:cs typeface="조선일보명조" panose="02030304000000000000" pitchFamily="18" charset="-127"/>
              </a:rPr>
              <a:t>조직도</a:t>
            </a:r>
            <a:endParaRPr lang="en-US" altLang="ko-KR" sz="14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a세고딕" pitchFamily="18" charset="-127"/>
              <a:ea typeface="a세고딕" pitchFamily="18" charset="-127"/>
              <a:cs typeface="조선일보명조" panose="02030304000000000000" pitchFamily="18" charset="-127"/>
            </a:endParaRPr>
          </a:p>
        </p:txBody>
      </p:sp>
      <p:grpSp>
        <p:nvGrpSpPr>
          <p:cNvPr id="47" name="그룹 46">
            <a:extLst>
              <a:ext uri="{FF2B5EF4-FFF2-40B4-BE49-F238E27FC236}">
                <a16:creationId xmlns:a16="http://schemas.microsoft.com/office/drawing/2014/main" id="{EF8DE2B4-6C22-4209-A332-6DFB4D73D416}"/>
              </a:ext>
            </a:extLst>
          </p:cNvPr>
          <p:cNvGrpSpPr/>
          <p:nvPr/>
        </p:nvGrpSpPr>
        <p:grpSpPr>
          <a:xfrm>
            <a:off x="0" y="-1"/>
            <a:ext cx="12192000" cy="865685"/>
            <a:chOff x="0" y="-1"/>
            <a:chExt cx="12192000" cy="865685"/>
          </a:xfrm>
        </p:grpSpPr>
        <p:sp>
          <p:nvSpPr>
            <p:cNvPr id="48" name="직사각형 6">
              <a:extLst>
                <a:ext uri="{FF2B5EF4-FFF2-40B4-BE49-F238E27FC236}">
                  <a16:creationId xmlns:a16="http://schemas.microsoft.com/office/drawing/2014/main" id="{42B71C09-01EB-470F-87B0-A4D294AE527F}"/>
                </a:ext>
              </a:extLst>
            </p:cNvPr>
            <p:cNvSpPr/>
            <p:nvPr/>
          </p:nvSpPr>
          <p:spPr>
            <a:xfrm>
              <a:off x="0" y="1588"/>
              <a:ext cx="2504728" cy="864096"/>
            </a:xfrm>
            <a:custGeom>
              <a:avLst/>
              <a:gdLst>
                <a:gd name="connsiteX0" fmla="*/ 0 w 1296144"/>
                <a:gd name="connsiteY0" fmla="*/ 0 h 864096"/>
                <a:gd name="connsiteX1" fmla="*/ 1296144 w 1296144"/>
                <a:gd name="connsiteY1" fmla="*/ 0 h 864096"/>
                <a:gd name="connsiteX2" fmla="*/ 1296144 w 1296144"/>
                <a:gd name="connsiteY2" fmla="*/ 864096 h 864096"/>
                <a:gd name="connsiteX3" fmla="*/ 0 w 1296144"/>
                <a:gd name="connsiteY3" fmla="*/ 864096 h 864096"/>
                <a:gd name="connsiteX4" fmla="*/ 0 w 1296144"/>
                <a:gd name="connsiteY4" fmla="*/ 0 h 864096"/>
                <a:gd name="connsiteX0" fmla="*/ 0 w 1753344"/>
                <a:gd name="connsiteY0" fmla="*/ 12700 h 876796"/>
                <a:gd name="connsiteX1" fmla="*/ 1753344 w 1753344"/>
                <a:gd name="connsiteY1" fmla="*/ 0 h 876796"/>
                <a:gd name="connsiteX2" fmla="*/ 1296144 w 1753344"/>
                <a:gd name="connsiteY2" fmla="*/ 876796 h 876796"/>
                <a:gd name="connsiteX3" fmla="*/ 0 w 1753344"/>
                <a:gd name="connsiteY3" fmla="*/ 876796 h 876796"/>
                <a:gd name="connsiteX4" fmla="*/ 0 w 1753344"/>
                <a:gd name="connsiteY4" fmla="*/ 12700 h 876796"/>
                <a:gd name="connsiteX0" fmla="*/ 0 w 1775569"/>
                <a:gd name="connsiteY0" fmla="*/ 0 h 864096"/>
                <a:gd name="connsiteX1" fmla="*/ 1775569 w 1775569"/>
                <a:gd name="connsiteY1" fmla="*/ 12700 h 864096"/>
                <a:gd name="connsiteX2" fmla="*/ 1296144 w 1775569"/>
                <a:gd name="connsiteY2" fmla="*/ 864096 h 864096"/>
                <a:gd name="connsiteX3" fmla="*/ 0 w 1775569"/>
                <a:gd name="connsiteY3" fmla="*/ 864096 h 864096"/>
                <a:gd name="connsiteX4" fmla="*/ 0 w 1775569"/>
                <a:gd name="connsiteY4" fmla="*/ 0 h 864096"/>
                <a:gd name="connsiteX0" fmla="*/ 0 w 1781919"/>
                <a:gd name="connsiteY0" fmla="*/ 0 h 864096"/>
                <a:gd name="connsiteX1" fmla="*/ 1781919 w 1781919"/>
                <a:gd name="connsiteY1" fmla="*/ 3175 h 864096"/>
                <a:gd name="connsiteX2" fmla="*/ 1296144 w 1781919"/>
                <a:gd name="connsiteY2" fmla="*/ 864096 h 864096"/>
                <a:gd name="connsiteX3" fmla="*/ 0 w 1781919"/>
                <a:gd name="connsiteY3" fmla="*/ 864096 h 864096"/>
                <a:gd name="connsiteX4" fmla="*/ 0 w 1781919"/>
                <a:gd name="connsiteY4" fmla="*/ 0 h 864096"/>
                <a:gd name="connsiteX0" fmla="*/ 0 w 1765250"/>
                <a:gd name="connsiteY0" fmla="*/ 0 h 864096"/>
                <a:gd name="connsiteX1" fmla="*/ 1765250 w 1765250"/>
                <a:gd name="connsiteY1" fmla="*/ 794 h 864096"/>
                <a:gd name="connsiteX2" fmla="*/ 1296144 w 1765250"/>
                <a:gd name="connsiteY2" fmla="*/ 864096 h 864096"/>
                <a:gd name="connsiteX3" fmla="*/ 0 w 1765250"/>
                <a:gd name="connsiteY3" fmla="*/ 864096 h 864096"/>
                <a:gd name="connsiteX4" fmla="*/ 0 w 1765250"/>
                <a:gd name="connsiteY4" fmla="*/ 0 h 864096"/>
                <a:gd name="connsiteX0" fmla="*/ 0 w 1762869"/>
                <a:gd name="connsiteY0" fmla="*/ 1587 h 865683"/>
                <a:gd name="connsiteX1" fmla="*/ 1762869 w 1762869"/>
                <a:gd name="connsiteY1" fmla="*/ 0 h 865683"/>
                <a:gd name="connsiteX2" fmla="*/ 1296144 w 1762869"/>
                <a:gd name="connsiteY2" fmla="*/ 865683 h 865683"/>
                <a:gd name="connsiteX3" fmla="*/ 0 w 1762869"/>
                <a:gd name="connsiteY3" fmla="*/ 865683 h 865683"/>
                <a:gd name="connsiteX4" fmla="*/ 0 w 1762869"/>
                <a:gd name="connsiteY4" fmla="*/ 1587 h 865683"/>
                <a:gd name="connsiteX0" fmla="*/ 0 w 1661927"/>
                <a:gd name="connsiteY0" fmla="*/ 0 h 864096"/>
                <a:gd name="connsiteX1" fmla="*/ 1661927 w 1661927"/>
                <a:gd name="connsiteY1" fmla="*/ 28893 h 864096"/>
                <a:gd name="connsiteX2" fmla="*/ 1296144 w 1661927"/>
                <a:gd name="connsiteY2" fmla="*/ 864096 h 864096"/>
                <a:gd name="connsiteX3" fmla="*/ 0 w 1661927"/>
                <a:gd name="connsiteY3" fmla="*/ 864096 h 864096"/>
                <a:gd name="connsiteX4" fmla="*/ 0 w 1661927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927" h="864096">
                  <a:moveTo>
                    <a:pt x="0" y="0"/>
                  </a:moveTo>
                  <a:lnTo>
                    <a:pt x="1661927" y="28893"/>
                  </a:lnTo>
                  <a:lnTo>
                    <a:pt x="1296144" y="864096"/>
                  </a:lnTo>
                  <a:lnTo>
                    <a:pt x="0" y="8640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rgbClr val="4F6E3A"/>
                </a:solidFill>
              </a:endParaRPr>
            </a:p>
          </p:txBody>
        </p:sp>
        <p:sp>
          <p:nvSpPr>
            <p:cNvPr id="49" name="직사각형 48">
              <a:extLst>
                <a:ext uri="{FF2B5EF4-FFF2-40B4-BE49-F238E27FC236}">
                  <a16:creationId xmlns:a16="http://schemas.microsoft.com/office/drawing/2014/main" id="{C4CDDCB7-C3CF-4097-8C6D-7857D8000848}"/>
                </a:ext>
              </a:extLst>
            </p:cNvPr>
            <p:cNvSpPr/>
            <p:nvPr/>
          </p:nvSpPr>
          <p:spPr>
            <a:xfrm>
              <a:off x="0" y="-1"/>
              <a:ext cx="12192000" cy="133227"/>
            </a:xfrm>
            <a:prstGeom prst="rect">
              <a:avLst/>
            </a:pr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4F6E3A"/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5BCAA71D-9017-4672-8644-2261087FAF1B}"/>
              </a:ext>
            </a:extLst>
          </p:cNvPr>
          <p:cNvSpPr txBox="1"/>
          <p:nvPr/>
        </p:nvSpPr>
        <p:spPr>
          <a:xfrm>
            <a:off x="341599" y="133226"/>
            <a:ext cx="1427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</a:rPr>
              <a:t>LOGO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A4924B9B-348E-46B8-A250-CA17B7D9A4F7}"/>
              </a:ext>
            </a:extLst>
          </p:cNvPr>
          <p:cNvSpPr/>
          <p:nvPr/>
        </p:nvSpPr>
        <p:spPr>
          <a:xfrm>
            <a:off x="0" y="6761748"/>
            <a:ext cx="12143874" cy="96252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pic>
        <p:nvPicPr>
          <p:cNvPr id="22" name="그림 21" descr="남자, 사람, 실내, 착용이(가) 표시된 사진&#10;&#10;매우 높은 신뢰도로 생성된 설명">
            <a:extLst>
              <a:ext uri="{FF2B5EF4-FFF2-40B4-BE49-F238E27FC236}">
                <a16:creationId xmlns:a16="http://schemas.microsoft.com/office/drawing/2014/main" id="{6EAE6F90-B7B6-4C68-BDEF-A8C635A13F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33" t="39601" r="9429" b="23048"/>
          <a:stretch/>
        </p:blipFill>
        <p:spPr>
          <a:xfrm>
            <a:off x="3136899" y="1209726"/>
            <a:ext cx="8475355" cy="2602482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85741719-AC2C-4783-8716-8A4704F167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39" t="15002" r="10483" b="15002"/>
          <a:stretch/>
        </p:blipFill>
        <p:spPr>
          <a:xfrm>
            <a:off x="9685855" y="2588367"/>
            <a:ext cx="1951442" cy="1951442"/>
          </a:xfrm>
          <a:prstGeom prst="ellipse">
            <a:avLst/>
          </a:prstGeom>
          <a:ln w="44450">
            <a:solidFill>
              <a:srgbClr val="35D3CB"/>
            </a:solidFill>
          </a:ln>
        </p:spPr>
      </p:pic>
      <p:pic>
        <p:nvPicPr>
          <p:cNvPr id="24" name="그림 23" descr="실내, 노트북, 테이블, 컴퓨터이(가) 표시된 사진&#10;&#10;매우 높은 신뢰도로 생성된 설명">
            <a:extLst>
              <a:ext uri="{FF2B5EF4-FFF2-40B4-BE49-F238E27FC236}">
                <a16:creationId xmlns:a16="http://schemas.microsoft.com/office/drawing/2014/main" id="{A88582A7-CB46-478F-9B42-8461CE4DE46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2766120" y="2453640"/>
            <a:ext cx="1950720" cy="1950720"/>
          </a:xfrm>
          <a:prstGeom prst="ellipse">
            <a:avLst/>
          </a:prstGeom>
          <a:ln w="44450">
            <a:solidFill>
              <a:srgbClr val="35D3CB"/>
            </a:solidFill>
          </a:ln>
        </p:spPr>
      </p:pic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803A51E1-20EC-4F7B-98A7-E3F218738085}"/>
              </a:ext>
            </a:extLst>
          </p:cNvPr>
          <p:cNvCxnSpPr>
            <a:cxnSpLocks/>
          </p:cNvCxnSpPr>
          <p:nvPr/>
        </p:nvCxnSpPr>
        <p:spPr>
          <a:xfrm flipV="1">
            <a:off x="4356406" y="2198263"/>
            <a:ext cx="1200150" cy="697337"/>
          </a:xfrm>
          <a:prstGeom prst="line">
            <a:avLst/>
          </a:prstGeom>
          <a:ln w="57150">
            <a:solidFill>
              <a:srgbClr val="35D3C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연결선 25">
            <a:extLst>
              <a:ext uri="{FF2B5EF4-FFF2-40B4-BE49-F238E27FC236}">
                <a16:creationId xmlns:a16="http://schemas.microsoft.com/office/drawing/2014/main" id="{68ADB192-4B0B-417B-82C3-6109262635D4}"/>
              </a:ext>
            </a:extLst>
          </p:cNvPr>
          <p:cNvCxnSpPr>
            <a:cxnSpLocks/>
          </p:cNvCxnSpPr>
          <p:nvPr/>
        </p:nvCxnSpPr>
        <p:spPr>
          <a:xfrm flipH="1" flipV="1">
            <a:off x="9176362" y="2381251"/>
            <a:ext cx="1018986" cy="620975"/>
          </a:xfrm>
          <a:prstGeom prst="line">
            <a:avLst/>
          </a:prstGeom>
          <a:ln w="57150">
            <a:solidFill>
              <a:srgbClr val="35D3CB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23B8D31-022A-40F9-945A-29E690291F2F}"/>
              </a:ext>
            </a:extLst>
          </p:cNvPr>
          <p:cNvSpPr txBox="1"/>
          <p:nvPr/>
        </p:nvSpPr>
        <p:spPr>
          <a:xfrm>
            <a:off x="3300801" y="4689911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01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850FC7F-ED64-44B9-9649-36D7C4F7FE4E}"/>
              </a:ext>
            </a:extLst>
          </p:cNvPr>
          <p:cNvSpPr txBox="1"/>
          <p:nvPr/>
        </p:nvSpPr>
        <p:spPr>
          <a:xfrm>
            <a:off x="4508389" y="4751466"/>
            <a:ext cx="35894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 기기 활용을 위한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단계 시작</a:t>
            </a:r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85423FB7-9047-4127-A9D8-C463597484A3}"/>
              </a:ext>
            </a:extLst>
          </p:cNvPr>
          <p:cNvSpPr/>
          <p:nvPr/>
        </p:nvSpPr>
        <p:spPr>
          <a:xfrm>
            <a:off x="3136900" y="4720688"/>
            <a:ext cx="8201025" cy="400110"/>
          </a:xfrm>
          <a:prstGeom prst="rect">
            <a:avLst/>
          </a:prstGeom>
          <a:noFill/>
          <a:ln w="158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DC3E4B6-7CC1-407B-A28D-18140399C84E}"/>
              </a:ext>
            </a:extLst>
          </p:cNvPr>
          <p:cNvSpPr txBox="1"/>
          <p:nvPr/>
        </p:nvSpPr>
        <p:spPr>
          <a:xfrm>
            <a:off x="3300801" y="5221429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02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76E25ED-FC6F-43EB-97BD-845EC9CF3B7C}"/>
              </a:ext>
            </a:extLst>
          </p:cNvPr>
          <p:cNvSpPr txBox="1"/>
          <p:nvPr/>
        </p:nvSpPr>
        <p:spPr>
          <a:xfrm>
            <a:off x="4508389" y="5282984"/>
            <a:ext cx="3466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 기기 생산을 위한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단계 진행</a:t>
            </a:r>
          </a:p>
        </p:txBody>
      </p:sp>
      <p:sp>
        <p:nvSpPr>
          <p:cNvPr id="34" name="직사각형 33">
            <a:extLst>
              <a:ext uri="{FF2B5EF4-FFF2-40B4-BE49-F238E27FC236}">
                <a16:creationId xmlns:a16="http://schemas.microsoft.com/office/drawing/2014/main" id="{8E6A9A77-114F-4A95-A0B2-C7D42780B06B}"/>
              </a:ext>
            </a:extLst>
          </p:cNvPr>
          <p:cNvSpPr/>
          <p:nvPr/>
        </p:nvSpPr>
        <p:spPr>
          <a:xfrm>
            <a:off x="3136900" y="5252206"/>
            <a:ext cx="8201025" cy="400110"/>
          </a:xfrm>
          <a:prstGeom prst="rect">
            <a:avLst/>
          </a:prstGeom>
          <a:noFill/>
          <a:ln w="158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83CCE7E-4E7B-44EA-9260-F0CD9DC0A45D}"/>
              </a:ext>
            </a:extLst>
          </p:cNvPr>
          <p:cNvSpPr txBox="1"/>
          <p:nvPr/>
        </p:nvSpPr>
        <p:spPr>
          <a:xfrm>
            <a:off x="3300801" y="5752947"/>
            <a:ext cx="56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03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F55F249-D335-416A-B2A4-ACB1EEAEE010}"/>
              </a:ext>
            </a:extLst>
          </p:cNvPr>
          <p:cNvSpPr txBox="1"/>
          <p:nvPr/>
        </p:nvSpPr>
        <p:spPr>
          <a:xfrm>
            <a:off x="4508389" y="5814502"/>
            <a:ext cx="3466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스마트 기기 판매를 위한 </a:t>
            </a:r>
            <a:r>
              <a: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스퀘어" panose="020B0600000101010101" pitchFamily="50" charset="-127"/>
                <a:ea typeface="나눔스퀘어" panose="020B0600000101010101" pitchFamily="50" charset="-127"/>
              </a:rPr>
              <a:t>단계 실행</a:t>
            </a:r>
          </a:p>
        </p:txBody>
      </p: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C8A20A2C-6F21-4821-A656-3A90995A6A39}"/>
              </a:ext>
            </a:extLst>
          </p:cNvPr>
          <p:cNvSpPr/>
          <p:nvPr/>
        </p:nvSpPr>
        <p:spPr>
          <a:xfrm>
            <a:off x="3136900" y="5783724"/>
            <a:ext cx="8201025" cy="400110"/>
          </a:xfrm>
          <a:prstGeom prst="rect">
            <a:avLst/>
          </a:prstGeom>
          <a:noFill/>
          <a:ln w="158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9102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6FE16B80-B80C-44FC-9790-2B7A78E1C1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39" t="15526" b="3162"/>
          <a:stretch/>
        </p:blipFill>
        <p:spPr>
          <a:xfrm>
            <a:off x="0" y="0"/>
            <a:ext cx="12202493" cy="6858000"/>
          </a:xfrm>
          <a:prstGeom prst="rect">
            <a:avLst/>
          </a:prstGeom>
        </p:spPr>
      </p:pic>
      <p:grpSp>
        <p:nvGrpSpPr>
          <p:cNvPr id="10" name="그룹 9"/>
          <p:cNvGrpSpPr/>
          <p:nvPr/>
        </p:nvGrpSpPr>
        <p:grpSpPr>
          <a:xfrm>
            <a:off x="0" y="-1"/>
            <a:ext cx="12192000" cy="865685"/>
            <a:chOff x="0" y="-1"/>
            <a:chExt cx="12192000" cy="865685"/>
          </a:xfrm>
        </p:grpSpPr>
        <p:sp>
          <p:nvSpPr>
            <p:cNvPr id="7" name="직사각형 6"/>
            <p:cNvSpPr/>
            <p:nvPr/>
          </p:nvSpPr>
          <p:spPr>
            <a:xfrm>
              <a:off x="0" y="1588"/>
              <a:ext cx="2504728" cy="864096"/>
            </a:xfrm>
            <a:custGeom>
              <a:avLst/>
              <a:gdLst>
                <a:gd name="connsiteX0" fmla="*/ 0 w 1296144"/>
                <a:gd name="connsiteY0" fmla="*/ 0 h 864096"/>
                <a:gd name="connsiteX1" fmla="*/ 1296144 w 1296144"/>
                <a:gd name="connsiteY1" fmla="*/ 0 h 864096"/>
                <a:gd name="connsiteX2" fmla="*/ 1296144 w 1296144"/>
                <a:gd name="connsiteY2" fmla="*/ 864096 h 864096"/>
                <a:gd name="connsiteX3" fmla="*/ 0 w 1296144"/>
                <a:gd name="connsiteY3" fmla="*/ 864096 h 864096"/>
                <a:gd name="connsiteX4" fmla="*/ 0 w 1296144"/>
                <a:gd name="connsiteY4" fmla="*/ 0 h 864096"/>
                <a:gd name="connsiteX0" fmla="*/ 0 w 1753344"/>
                <a:gd name="connsiteY0" fmla="*/ 12700 h 876796"/>
                <a:gd name="connsiteX1" fmla="*/ 1753344 w 1753344"/>
                <a:gd name="connsiteY1" fmla="*/ 0 h 876796"/>
                <a:gd name="connsiteX2" fmla="*/ 1296144 w 1753344"/>
                <a:gd name="connsiteY2" fmla="*/ 876796 h 876796"/>
                <a:gd name="connsiteX3" fmla="*/ 0 w 1753344"/>
                <a:gd name="connsiteY3" fmla="*/ 876796 h 876796"/>
                <a:gd name="connsiteX4" fmla="*/ 0 w 1753344"/>
                <a:gd name="connsiteY4" fmla="*/ 12700 h 876796"/>
                <a:gd name="connsiteX0" fmla="*/ 0 w 1775569"/>
                <a:gd name="connsiteY0" fmla="*/ 0 h 864096"/>
                <a:gd name="connsiteX1" fmla="*/ 1775569 w 1775569"/>
                <a:gd name="connsiteY1" fmla="*/ 12700 h 864096"/>
                <a:gd name="connsiteX2" fmla="*/ 1296144 w 1775569"/>
                <a:gd name="connsiteY2" fmla="*/ 864096 h 864096"/>
                <a:gd name="connsiteX3" fmla="*/ 0 w 1775569"/>
                <a:gd name="connsiteY3" fmla="*/ 864096 h 864096"/>
                <a:gd name="connsiteX4" fmla="*/ 0 w 1775569"/>
                <a:gd name="connsiteY4" fmla="*/ 0 h 864096"/>
                <a:gd name="connsiteX0" fmla="*/ 0 w 1781919"/>
                <a:gd name="connsiteY0" fmla="*/ 0 h 864096"/>
                <a:gd name="connsiteX1" fmla="*/ 1781919 w 1781919"/>
                <a:gd name="connsiteY1" fmla="*/ 3175 h 864096"/>
                <a:gd name="connsiteX2" fmla="*/ 1296144 w 1781919"/>
                <a:gd name="connsiteY2" fmla="*/ 864096 h 864096"/>
                <a:gd name="connsiteX3" fmla="*/ 0 w 1781919"/>
                <a:gd name="connsiteY3" fmla="*/ 864096 h 864096"/>
                <a:gd name="connsiteX4" fmla="*/ 0 w 1781919"/>
                <a:gd name="connsiteY4" fmla="*/ 0 h 864096"/>
                <a:gd name="connsiteX0" fmla="*/ 0 w 1765250"/>
                <a:gd name="connsiteY0" fmla="*/ 0 h 864096"/>
                <a:gd name="connsiteX1" fmla="*/ 1765250 w 1765250"/>
                <a:gd name="connsiteY1" fmla="*/ 794 h 864096"/>
                <a:gd name="connsiteX2" fmla="*/ 1296144 w 1765250"/>
                <a:gd name="connsiteY2" fmla="*/ 864096 h 864096"/>
                <a:gd name="connsiteX3" fmla="*/ 0 w 1765250"/>
                <a:gd name="connsiteY3" fmla="*/ 864096 h 864096"/>
                <a:gd name="connsiteX4" fmla="*/ 0 w 1765250"/>
                <a:gd name="connsiteY4" fmla="*/ 0 h 864096"/>
                <a:gd name="connsiteX0" fmla="*/ 0 w 1762869"/>
                <a:gd name="connsiteY0" fmla="*/ 1587 h 865683"/>
                <a:gd name="connsiteX1" fmla="*/ 1762869 w 1762869"/>
                <a:gd name="connsiteY1" fmla="*/ 0 h 865683"/>
                <a:gd name="connsiteX2" fmla="*/ 1296144 w 1762869"/>
                <a:gd name="connsiteY2" fmla="*/ 865683 h 865683"/>
                <a:gd name="connsiteX3" fmla="*/ 0 w 1762869"/>
                <a:gd name="connsiteY3" fmla="*/ 865683 h 865683"/>
                <a:gd name="connsiteX4" fmla="*/ 0 w 1762869"/>
                <a:gd name="connsiteY4" fmla="*/ 1587 h 865683"/>
                <a:gd name="connsiteX0" fmla="*/ 0 w 1661927"/>
                <a:gd name="connsiteY0" fmla="*/ 0 h 864096"/>
                <a:gd name="connsiteX1" fmla="*/ 1661927 w 1661927"/>
                <a:gd name="connsiteY1" fmla="*/ 28893 h 864096"/>
                <a:gd name="connsiteX2" fmla="*/ 1296144 w 1661927"/>
                <a:gd name="connsiteY2" fmla="*/ 864096 h 864096"/>
                <a:gd name="connsiteX3" fmla="*/ 0 w 1661927"/>
                <a:gd name="connsiteY3" fmla="*/ 864096 h 864096"/>
                <a:gd name="connsiteX4" fmla="*/ 0 w 1661927"/>
                <a:gd name="connsiteY4" fmla="*/ 0 h 8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1927" h="864096">
                  <a:moveTo>
                    <a:pt x="0" y="0"/>
                  </a:moveTo>
                  <a:lnTo>
                    <a:pt x="1661927" y="28893"/>
                  </a:lnTo>
                  <a:lnTo>
                    <a:pt x="1296144" y="864096"/>
                  </a:lnTo>
                  <a:lnTo>
                    <a:pt x="0" y="8640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>
                <a:solidFill>
                  <a:srgbClr val="4F6E3A"/>
                </a:solidFill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0" y="-1"/>
              <a:ext cx="12192000" cy="133227"/>
            </a:xfrm>
            <a:prstGeom prst="rect">
              <a:avLst/>
            </a:prstGeom>
            <a:solidFill>
              <a:srgbClr val="4F6E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>
                <a:solidFill>
                  <a:srgbClr val="4F6E3A"/>
                </a:solidFill>
              </a:endParaRPr>
            </a:p>
          </p:txBody>
        </p:sp>
      </p:grpSp>
      <p:sp>
        <p:nvSpPr>
          <p:cNvPr id="18" name="직사각형 17"/>
          <p:cNvSpPr/>
          <p:nvPr/>
        </p:nvSpPr>
        <p:spPr>
          <a:xfrm>
            <a:off x="0" y="6761748"/>
            <a:ext cx="12143874" cy="96252"/>
          </a:xfrm>
          <a:prstGeom prst="rect">
            <a:avLst/>
          </a:prstGeom>
          <a:solidFill>
            <a:srgbClr val="4F6E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rgbClr val="4F6E3A"/>
              </a:solidFill>
            </a:endParaRPr>
          </a:p>
        </p:txBody>
      </p:sp>
      <p:sp>
        <p:nvSpPr>
          <p:cNvPr id="16" name="슬라이드 번호 개체 틀 3"/>
          <p:cNvSpPr txBox="1">
            <a:spLocks/>
          </p:cNvSpPr>
          <p:nvPr/>
        </p:nvSpPr>
        <p:spPr>
          <a:xfrm>
            <a:off x="1343472" y="6448252"/>
            <a:ext cx="576064" cy="365125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914400" rtl="0" eaLnBrk="1" latinLnBrk="1" hangingPunct="1">
              <a:defRPr sz="700" kern="1200">
                <a:ln>
                  <a:solidFill>
                    <a:srgbClr val="7BBD27">
                      <a:alpha val="0"/>
                    </a:srgbClr>
                  </a:solidFill>
                </a:ln>
                <a:solidFill>
                  <a:schemeClr val="bg1">
                    <a:lumMod val="50000"/>
                  </a:schemeClr>
                </a:solidFill>
                <a:latin typeface="a세고딕" pitchFamily="18" charset="-127"/>
                <a:ea typeface="a세고딕" pitchFamily="18" charset="-127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C36A70-58F5-4647-A781-1A9F41312A74}" type="slidenum">
              <a:rPr lang="ko-KR" altLang="en-US" sz="1000">
                <a:solidFill>
                  <a:schemeClr val="bg1"/>
                </a:solidFill>
                <a:latin typeface="a중고딕" pitchFamily="18" charset="-127"/>
                <a:ea typeface="a중고딕" pitchFamily="18" charset="-127"/>
              </a:rPr>
              <a:pPr/>
              <a:t>9</a:t>
            </a:fld>
            <a:endParaRPr lang="ko-KR" altLang="en-US" dirty="0">
              <a:solidFill>
                <a:schemeClr val="bg1"/>
              </a:solidFill>
              <a:latin typeface="a중고딕" pitchFamily="18" charset="-127"/>
              <a:ea typeface="a중고딕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938542-8DF6-40D1-9327-CC5931800B2C}"/>
              </a:ext>
            </a:extLst>
          </p:cNvPr>
          <p:cNvSpPr txBox="1"/>
          <p:nvPr/>
        </p:nvSpPr>
        <p:spPr>
          <a:xfrm>
            <a:off x="341599" y="133226"/>
            <a:ext cx="1427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solidFill>
                  <a:schemeClr val="bg1"/>
                </a:solidFill>
              </a:rPr>
              <a:t>LOGO</a:t>
            </a:r>
            <a:endParaRPr lang="ko-KR" altLang="en-US" sz="3600" dirty="0">
              <a:solidFill>
                <a:schemeClr val="bg1"/>
              </a:solidFill>
            </a:endParaRPr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4D743949-FC67-4987-B96F-506DB2B94E17}"/>
              </a:ext>
            </a:extLst>
          </p:cNvPr>
          <p:cNvGrpSpPr/>
          <p:nvPr/>
        </p:nvGrpSpPr>
        <p:grpSpPr>
          <a:xfrm>
            <a:off x="6813989" y="1778758"/>
            <a:ext cx="4349187" cy="3090402"/>
            <a:chOff x="2777380" y="2121631"/>
            <a:chExt cx="4349187" cy="3090402"/>
          </a:xfrm>
        </p:grpSpPr>
        <p:sp>
          <p:nvSpPr>
            <p:cNvPr id="33" name="대각선 방향의 모서리가 잘린 사각형 30">
              <a:extLst>
                <a:ext uri="{FF2B5EF4-FFF2-40B4-BE49-F238E27FC236}">
                  <a16:creationId xmlns:a16="http://schemas.microsoft.com/office/drawing/2014/main" id="{9EB58845-C07A-433C-B04C-2C715C3905C9}"/>
                </a:ext>
              </a:extLst>
            </p:cNvPr>
            <p:cNvSpPr/>
            <p:nvPr/>
          </p:nvSpPr>
          <p:spPr>
            <a:xfrm>
              <a:off x="2936776" y="2224993"/>
              <a:ext cx="4032448" cy="2863255"/>
            </a:xfrm>
            <a:prstGeom prst="snip2DiagRect">
              <a:avLst>
                <a:gd name="adj1" fmla="val 18566"/>
                <a:gd name="adj2" fmla="val 0"/>
              </a:avLst>
            </a:prstGeom>
            <a:solidFill>
              <a:schemeClr val="bg1"/>
            </a:solidFill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8C63D81-4E5B-4DA7-B0C4-646029759FD8}"/>
                </a:ext>
              </a:extLst>
            </p:cNvPr>
            <p:cNvSpPr txBox="1"/>
            <p:nvPr/>
          </p:nvSpPr>
          <p:spPr>
            <a:xfrm>
              <a:off x="3808259" y="2674398"/>
              <a:ext cx="29803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3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사업 추진 전략</a:t>
              </a:r>
              <a:endParaRPr lang="en-US" altLang="ko-KR" sz="3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35" name="직사각형 34">
              <a:extLst>
                <a:ext uri="{FF2B5EF4-FFF2-40B4-BE49-F238E27FC236}">
                  <a16:creationId xmlns:a16="http://schemas.microsoft.com/office/drawing/2014/main" id="{153BF23F-798F-4629-8C97-73EF040508A8}"/>
                </a:ext>
              </a:extLst>
            </p:cNvPr>
            <p:cNvSpPr/>
            <p:nvPr/>
          </p:nvSpPr>
          <p:spPr>
            <a:xfrm>
              <a:off x="3152800" y="2671319"/>
              <a:ext cx="71365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36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IV.</a:t>
              </a:r>
              <a:endParaRPr lang="ko-KR" altLang="en-US" sz="3600" b="1" dirty="0"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00B5794-FD4B-49E4-A814-72C664676C6E}"/>
                </a:ext>
              </a:extLst>
            </p:cNvPr>
            <p:cNvSpPr txBox="1"/>
            <p:nvPr/>
          </p:nvSpPr>
          <p:spPr>
            <a:xfrm>
              <a:off x="3725027" y="3561622"/>
              <a:ext cx="2448106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추진 목표 및 비전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  <a:p>
              <a:pPr marL="342900" indent="-3429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추진전략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  <a:p>
              <a:pPr marL="342900" indent="-3429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구축 운영방식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  <a:p>
              <a:pPr marL="342900" indent="-342900">
                <a:buFont typeface="+mj-lt"/>
                <a:buAutoNum type="arabicParenR"/>
              </a:pPr>
              <a:r>
                <a:rPr lang="ko-KR" altLang="en-US" sz="16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조선일보명조" panose="02030304000000000000" pitchFamily="18" charset="-127"/>
                  <a:ea typeface="조선일보명조" panose="02030304000000000000" pitchFamily="18" charset="-127"/>
                  <a:cs typeface="조선일보명조" panose="02030304000000000000" pitchFamily="18" charset="-127"/>
                </a:rPr>
                <a:t>조직 및 인력 활용 계획</a:t>
              </a:r>
              <a:endParaRPr lang="en-US" altLang="ko-KR" sz="1600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조선일보명조" panose="02030304000000000000" pitchFamily="18" charset="-127"/>
                <a:ea typeface="조선일보명조" panose="02030304000000000000" pitchFamily="18" charset="-127"/>
                <a:cs typeface="조선일보명조" panose="02030304000000000000" pitchFamily="18" charset="-127"/>
              </a:endParaRPr>
            </a:p>
          </p:txBody>
        </p:sp>
        <p:cxnSp>
          <p:nvCxnSpPr>
            <p:cNvPr id="37" name="직선 연결선 36">
              <a:extLst>
                <a:ext uri="{FF2B5EF4-FFF2-40B4-BE49-F238E27FC236}">
                  <a16:creationId xmlns:a16="http://schemas.microsoft.com/office/drawing/2014/main" id="{E2ECD240-04BA-400F-8AB6-C9C2D753F403}"/>
                </a:ext>
              </a:extLst>
            </p:cNvPr>
            <p:cNvCxnSpPr/>
            <p:nvPr/>
          </p:nvCxnSpPr>
          <p:spPr>
            <a:xfrm flipV="1">
              <a:off x="2777380" y="2121631"/>
              <a:ext cx="801639" cy="792088"/>
            </a:xfrm>
            <a:prstGeom prst="line">
              <a:avLst/>
            </a:prstGeom>
            <a:ln w="38100" cap="rnd">
              <a:solidFill>
                <a:srgbClr val="4F6E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직선 연결선 37">
              <a:extLst>
                <a:ext uri="{FF2B5EF4-FFF2-40B4-BE49-F238E27FC236}">
                  <a16:creationId xmlns:a16="http://schemas.microsoft.com/office/drawing/2014/main" id="{68F6CB5C-AB5C-4C0A-8598-5420A75228D1}"/>
                </a:ext>
              </a:extLst>
            </p:cNvPr>
            <p:cNvCxnSpPr/>
            <p:nvPr/>
          </p:nvCxnSpPr>
          <p:spPr>
            <a:xfrm flipV="1">
              <a:off x="6324928" y="4419945"/>
              <a:ext cx="801639" cy="792088"/>
            </a:xfrm>
            <a:prstGeom prst="line">
              <a:avLst/>
            </a:prstGeom>
            <a:ln w="38100" cap="rnd">
              <a:solidFill>
                <a:srgbClr val="4F6E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7027978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346</Words>
  <Application>Microsoft Office PowerPoint</Application>
  <PresentationFormat>와이드스크린</PresentationFormat>
  <Paragraphs>124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22" baseType="lpstr">
      <vt:lpstr>a견고딕</vt:lpstr>
      <vt:lpstr>a세고딕</vt:lpstr>
      <vt:lpstr>a중고딕</vt:lpstr>
      <vt:lpstr>Helvetica63-ExtendedMedium</vt:lpstr>
      <vt:lpstr>나눔명조</vt:lpstr>
      <vt:lpstr>나눔스퀘어</vt:lpstr>
      <vt:lpstr>나눔스퀘어 ExtraBold</vt:lpstr>
      <vt:lpstr>맑은 고딕</vt:lpstr>
      <vt:lpstr>조선일보명조</vt:lpstr>
      <vt:lpstr>Arial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9</cp:revision>
  <dcterms:created xsi:type="dcterms:W3CDTF">2017-07-21T00:52:43Z</dcterms:created>
  <dcterms:modified xsi:type="dcterms:W3CDTF">2017-08-14T04:26:36Z</dcterms:modified>
</cp:coreProperties>
</file>